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888163" cy="10020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1A4F5-CD93-4CB0-BFD1-9B15A3C01A56}" v="195" dt="2021-08-26T14:41:46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>
        <p:scale>
          <a:sx n="90" d="100"/>
          <a:sy n="90" d="100"/>
        </p:scale>
        <p:origin x="1920" y="-2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C14B81C-CF5D-4067-9764-D0447CCCD6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1C0CF4-4BCA-4AE7-9269-59ACEB90DC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573328A-8B5B-45ED-A9DD-DB5A2353CF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6763" y="752475"/>
            <a:ext cx="28146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559B5E6-186F-463B-A8DF-2AAA2E9A89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F7C350-B367-4EC5-9E8E-F4DB5B9BAF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42A79FE-6B94-4E3A-BE6F-AFF51D2F4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C77BD7-4A91-4F9D-A748-EED1BB5D77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56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99679BC-5F4E-4FCC-A53E-9C5BAF4C1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2475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88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24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59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1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03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75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7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F0396B-3733-41C7-9F10-FCAB04E456E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2E14275-7C94-4C0C-9B2E-4847D5F61D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99A8EC-9C95-4EAE-A1E2-AF92BCFFC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5D75FD-8CC6-492D-BF27-06124BD8B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6C275-AFFD-403B-870E-01ABB63C4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ECC4D2-FC15-4D70-B384-6EABED62D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BC9B-130E-4795-88BB-8C565849F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8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3C2110-E642-45EE-A075-CEB15F53F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F0E499-3C54-4140-B8F5-40DFDCDE8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BBFEC4-86A7-47E1-B0CA-BF40EF579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393CD-E120-4109-BEE4-4B5563D7D4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51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B8BDA-0B83-4E8C-825B-9BAE30DD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9ACF2A-609E-4AFA-9F42-8C183B856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9F4261-6002-470D-B16A-C60F9B41C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E0AB5-B471-47F8-8A7F-65EC3CEF04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532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E8F0B-D621-4F9C-B09E-75106A561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0FC152-206D-4C30-B7EA-D2974E10B7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DC8C42-3113-4B76-A3DE-3B049B60B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23F40-219C-4517-9A08-DA258A54F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0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B6E49-E0D3-4216-849E-B9856031D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D310BC-1F14-4CF3-9BB2-D209A0AD2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664038-F811-41EE-8385-CB32CB9A1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194D1-FCE5-460C-8B35-D397458768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256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365A84-AB0C-40C4-B41D-C0BF65AD2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01167-D0DA-492B-A268-D6584D15A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F3AD36-CA4B-441C-BBA2-3313101DF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0B02-1CDC-4A17-9179-DDF8107006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91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933F31-12D7-4AE2-8C7E-EF79EDFA4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5561AB-342C-4F3A-A2C7-6BD1047F7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E0F0D5-A593-44E7-8CC8-12BB9624C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75D80-55B0-45A7-8B61-87400F661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28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59C547-2E77-4E43-AB94-F4BD95B34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3A12DA-A9BD-4917-BB9A-AC34000D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A37EA6-1967-43AF-A514-AEE90352A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49628-CD97-42CF-B978-480526EB6D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9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09E480-20EA-4638-BEB8-4EECEC37A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0AB22-DB9D-43E6-841D-0B32A09EC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AD9D0A-D6E8-40BD-9042-ED903EAD03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41081-8F86-4E20-91C8-53B62BA088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4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AC7538-4A05-40EC-B079-4CD05D230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A566B-DF36-42FB-8661-EEB87C198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9A1F7-2F5F-43C2-969E-02F23BD68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CE335-574E-42ED-A680-E4E83E38CB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08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922C6B-D112-4B68-BD23-28100DB60F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444314-1327-455E-99C1-C39CD3E05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1A0F44-28C3-45B2-BD28-933C925AB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740D3-1EDC-4544-83E3-15132937C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77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5675B5-A8BC-4627-9EFF-D28C76B80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D91DEC-401B-4AD8-A856-E486C75D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2B2BC8-0087-47A1-A23F-4D6BF5A668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49C2D0-AB13-46AD-9AD7-08FFB8E3D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6905A1-404E-47B9-BDEC-11F91289B1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04E29B-44A0-48AF-A537-339CA5A639F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5CB9403C-DAF2-40CF-AD0E-D11324891126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4B6F25A0-FA19-4C58-9490-D085F57CA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D5C673FD-31AF-47CB-80B0-CFF5C1126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P1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B5949A7B-5C82-4087-B756-129FE92B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83A7D4F8-E17F-4A11-AA0C-2128EA28E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0" y="1803529"/>
            <a:ext cx="6408738" cy="764824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</a:t>
            </a:r>
            <a:r>
              <a:rPr lang="en-GB" sz="1000" b="1" u="sng" dirty="0">
                <a:latin typeface="Arial"/>
                <a:cs typeface="Arial"/>
              </a:rPr>
              <a:t>Reading</a:t>
            </a:r>
            <a:r>
              <a:rPr lang="en-GB" sz="1000" b="1" dirty="0">
                <a:latin typeface="Arial"/>
                <a:cs typeface="Arial"/>
              </a:rPr>
              <a:t> </a:t>
            </a: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Traditional stories and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 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Drawing programme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Mark-making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Begin correct letter formation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Correct formation of letters in name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Syllables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Phonological Awareness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Languages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French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/>
                <a:cs typeface="Arial"/>
              </a:rPr>
              <a:t>Numeracy</a:t>
            </a:r>
            <a:r>
              <a:rPr lang="en-GB" sz="1000" dirty="0">
                <a:latin typeface="Arial"/>
                <a:cs typeface="Arial"/>
              </a:rPr>
              <a:t>                           Number rhymes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Explore numbers to 10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		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SHANARRI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Large ball skills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Small ball skills</a:t>
            </a: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/>
                <a:cs typeface="Arial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 </a:t>
            </a:r>
            <a:r>
              <a:rPr lang="en-GB" sz="1000" dirty="0" smtClean="0">
                <a:latin typeface="Arial"/>
                <a:cs typeface="Arial"/>
              </a:rPr>
              <a:t>Christianity - Harvest</a:t>
            </a:r>
            <a:endParaRPr lang="en-GB" sz="1000" dirty="0">
              <a:latin typeface="Arial"/>
              <a:cs typeface="Arial"/>
            </a:endParaRPr>
          </a:p>
          <a:p>
            <a:pPr eaLnBrk="1" hangingPunct="1">
              <a:defRPr/>
            </a:pPr>
            <a:endParaRPr lang="en-GB" sz="7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/>
                <a:cs typeface="Arial"/>
              </a:rPr>
              <a:t>Technologies</a:t>
            </a:r>
            <a:r>
              <a:rPr lang="en-GB" sz="1000" dirty="0">
                <a:latin typeface="Arial"/>
                <a:cs typeface="Arial"/>
              </a:rPr>
              <a:t>                    Promethean Board use in classroom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Block play and construction activities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Arial"/>
                <a:cs typeface="Arial"/>
              </a:rPr>
              <a:t>                                                    Using QR codes to access games on the </a:t>
            </a:r>
            <a:r>
              <a:rPr lang="en-GB" sz="1000" dirty="0" err="1">
                <a:solidFill>
                  <a:srgbClr val="000000"/>
                </a:solidFill>
                <a:latin typeface="Arial"/>
                <a:cs typeface="Arial"/>
              </a:rPr>
              <a:t>Ipad</a:t>
            </a: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/>
                <a:cs typeface="Arial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 </a:t>
            </a:r>
            <a:r>
              <a:rPr lang="en-GB" sz="1000" dirty="0">
                <a:latin typeface="Arial"/>
                <a:cs typeface="Arial"/>
              </a:rPr>
              <a:t>People, Past Events and Societies - Castles</a:t>
            </a:r>
          </a:p>
          <a:p>
            <a:pPr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               </a:t>
            </a:r>
            <a:r>
              <a:rPr lang="en-GB" sz="1000" dirty="0">
                <a:latin typeface="Arial"/>
                <a:cs typeface="Arial"/>
              </a:rPr>
              <a:t>Charanga – </a:t>
            </a:r>
            <a:r>
              <a:rPr lang="en-GB" sz="1000" dirty="0" smtClean="0">
                <a:latin typeface="Arial"/>
                <a:cs typeface="Arial"/>
              </a:rPr>
              <a:t>Hey You! 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</a:t>
            </a:r>
            <a:r>
              <a:rPr lang="en-GB" sz="1000" dirty="0" smtClean="0">
                <a:latin typeface="Arial"/>
                <a:cs typeface="Arial"/>
              </a:rPr>
              <a:t>	                    Your Imagination</a:t>
            </a:r>
            <a:endParaRPr lang="en-GB" sz="10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Art &amp; Design</a:t>
            </a:r>
            <a:r>
              <a:rPr lang="en-GB" sz="1000" dirty="0">
                <a:latin typeface="Arial"/>
                <a:cs typeface="Arial"/>
              </a:rPr>
              <a:t>                      Drawing and </a:t>
            </a:r>
            <a:r>
              <a:rPr lang="en-GB" sz="1000" dirty="0" smtClean="0">
                <a:latin typeface="Arial"/>
                <a:cs typeface="Arial"/>
              </a:rPr>
              <a:t>Painting</a:t>
            </a:r>
            <a:endParaRPr lang="en-GB" sz="1000" dirty="0">
              <a:latin typeface="Arial"/>
              <a:cs typeface="Arial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Drama</a:t>
            </a:r>
            <a:r>
              <a:rPr lang="en-GB" sz="1000" dirty="0">
                <a:latin typeface="Arial"/>
                <a:cs typeface="Arial"/>
              </a:rPr>
              <a:t>                                     Imaginative </a:t>
            </a:r>
            <a:r>
              <a:rPr lang="en-GB" sz="1000" dirty="0" smtClean="0">
                <a:latin typeface="Arial"/>
                <a:cs typeface="Arial"/>
              </a:rPr>
              <a:t>Play / Small </a:t>
            </a:r>
            <a:r>
              <a:rPr lang="en-GB" sz="1000" dirty="0">
                <a:latin typeface="Arial"/>
                <a:cs typeface="Arial"/>
              </a:rPr>
              <a:t>World / Story boxes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/>
                <a:cs typeface="Arial"/>
              </a:rPr>
              <a:t>                       </a:t>
            </a:r>
            <a:r>
              <a:rPr lang="en-GB" sz="1000" dirty="0" smtClean="0">
                <a:latin typeface="Arial"/>
                <a:cs typeface="Arial"/>
              </a:rPr>
              <a:t>Germs</a:t>
            </a:r>
            <a:endParaRPr lang="en-GB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6f591c-2ede-4adb-b674-cf1d9a4bc06d">
      <UserInfo>
        <DisplayName>Mr McFadzean</DisplayName>
        <AccountId>17</AccountId>
        <AccountType/>
      </UserInfo>
    </SharedWithUsers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6" ma:contentTypeDescription="Create a new document." ma:contentTypeScope="" ma:versionID="59d0e4fc2f73312d28b6d96c0152060f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cd1cd293b4627efd6730d950a124d418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3DB373-7DA9-4CE8-97CA-3EB6ED0F4A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387EA-AB7D-4C32-9B36-0CEB9EBED5D1}">
  <ds:schemaRefs>
    <ds:schemaRef ds:uri="1671a6a2-cbbc-4a29-a435-5d36dd3665c0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26f591c-2ede-4adb-b674-cf1d9a4bc06d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79F8DF5-1B16-41B6-8C9C-550E62578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523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114</cp:revision>
  <cp:lastPrinted>2018-10-02T16:31:37Z</cp:lastPrinted>
  <dcterms:created xsi:type="dcterms:W3CDTF">2010-04-25T15:39:57Z</dcterms:created>
  <dcterms:modified xsi:type="dcterms:W3CDTF">2024-09-04T19:29:50Z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