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90" d="100"/>
          <a:sy n="90" d="100"/>
        </p:scale>
        <p:origin x="1920" y="-20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 panose="02060903040505020403" pitchFamily="18" charset="0"/>
                </a:rPr>
                <a:t>Term 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3</a:t>
              </a:r>
              <a:endParaRPr lang="en-GB" altLang="en-US" sz="1800" dirty="0">
                <a:latin typeface="Rockwell Extra Bold" panose="02060903040505020403" pitchFamily="18" charset="0"/>
              </a:endParaRP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9010" cy="717119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Active reading games and activities (common words and blending</a:t>
            </a:r>
            <a:r>
              <a:rPr lang="en-GB" sz="10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Book Study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Report </a:t>
            </a:r>
            <a:r>
              <a:rPr lang="en-GB" sz="1000" dirty="0" smtClean="0">
                <a:latin typeface="Arial" charset="0"/>
                <a:cs typeface="Arial" charset="0"/>
              </a:rPr>
              <a:t>writing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Punctuation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Nouns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Plurals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Active spelling games                                                                                  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 </a:t>
            </a: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News time, general class discussions, Circle </a:t>
            </a:r>
            <a:r>
              <a:rPr lang="en-GB" sz="1000" dirty="0" smtClean="0">
                <a:latin typeface="Arial" charset="0"/>
                <a:cs typeface="Arial" charset="0"/>
              </a:rPr>
              <a:t>Time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Robert Burns poem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Modern Languages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French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Addition </a:t>
            </a:r>
            <a:r>
              <a:rPr lang="en-GB" sz="1000" dirty="0" smtClean="0">
                <a:latin typeface="Arial" charset="0"/>
                <a:cs typeface="Arial" charset="0"/>
              </a:rPr>
              <a:t>to </a:t>
            </a:r>
            <a:r>
              <a:rPr lang="en-GB" sz="1000" dirty="0" smtClean="0">
                <a:latin typeface="Arial" charset="0"/>
                <a:cs typeface="Arial" charset="0"/>
              </a:rPr>
              <a:t>20/</a:t>
            </a:r>
            <a:r>
              <a:rPr lang="en-GB" sz="1000" dirty="0" smtClean="0">
                <a:latin typeface="Arial" charset="0"/>
                <a:cs typeface="Arial" charset="0"/>
              </a:rPr>
              <a:t>Subtraction within 20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altLang="en-US" sz="1000" dirty="0" smtClean="0">
                <a:latin typeface="Arial" charset="0"/>
                <a:cs typeface="Arial" charset="0"/>
              </a:rPr>
              <a:t>		</a:t>
            </a:r>
            <a:r>
              <a:rPr lang="en-GB" altLang="en-US" sz="1000" dirty="0" smtClean="0"/>
              <a:t>Angles</a:t>
            </a:r>
            <a:r>
              <a:rPr lang="en-GB" altLang="en-US" sz="1000" dirty="0" smtClean="0"/>
              <a:t>, Symmetry and Transformation	</a:t>
            </a:r>
            <a:endParaRPr lang="en-GB" altLang="en-US" sz="1000" dirty="0" smtClean="0"/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dirty="0" smtClean="0"/>
              <a:t>	Measurement – Mass and Area</a:t>
            </a:r>
            <a:endParaRPr lang="en-GB" altLang="en-US" sz="1000" dirty="0" smtClean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r>
              <a:rPr lang="en-GB" altLang="en-US" sz="1000" dirty="0" smtClean="0"/>
              <a:t>Mental maths - number </a:t>
            </a:r>
            <a:r>
              <a:rPr lang="en-GB" altLang="en-US" sz="1000" dirty="0" smtClean="0"/>
              <a:t>bond.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altLang="en-US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Food and Health</a:t>
            </a:r>
            <a:r>
              <a:rPr lang="en-GB" sz="1000" dirty="0">
                <a:latin typeface="Arial" charset="0"/>
                <a:cs typeface="Arial" charset="0"/>
              </a:rPr>
              <a:t>			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</a:t>
            </a:r>
            <a:r>
              <a:rPr lang="en-GB" sz="1000" b="1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Physical </a:t>
            </a:r>
            <a:r>
              <a:rPr lang="en-GB" sz="1000" b="1" u="sng" dirty="0">
                <a:latin typeface="Arial" charset="0"/>
                <a:cs typeface="Arial" charset="0"/>
              </a:rPr>
              <a:t>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Gymnastics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Target Games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Christianity – The Church</a:t>
            </a:r>
            <a:endParaRPr lang="en-GB" sz="1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/>
              <a:t>Children will experience a wide range of ‘Technologies’ activities where skills 		are developed through different areas of the curriculum. Opportunities for IDL 		are explored.</a:t>
            </a:r>
          </a:p>
          <a:p>
            <a:r>
              <a:rPr lang="en-GB" sz="1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Social </a:t>
            </a: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/>
                <a:cs typeface="Arial"/>
              </a:rPr>
              <a:t> </a:t>
            </a:r>
            <a:r>
              <a:rPr lang="en-GB" altLang="en-US" sz="1000" dirty="0"/>
              <a:t>People, Place and Environment– Scottish Wildlife</a:t>
            </a:r>
          </a:p>
          <a:p>
            <a:pPr eaLnBrk="1" hangingPunct="1"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err="1" smtClean="0">
                <a:latin typeface="Arial" charset="0"/>
                <a:cs typeface="Arial" charset="0"/>
              </a:rPr>
              <a:t>Charanga</a:t>
            </a:r>
            <a:r>
              <a:rPr lang="en-GB" sz="1000" dirty="0" smtClean="0">
                <a:latin typeface="Arial" charset="0"/>
                <a:cs typeface="Arial" charset="0"/>
              </a:rPr>
              <a:t> – Round and Round, Scottish songs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Art </a:t>
            </a: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Textiles and Printing</a:t>
            </a:r>
            <a:endParaRPr lang="en-GB" sz="1000" dirty="0">
              <a:latin typeface="Arial" charset="0"/>
              <a:cs typeface="Arial" charset="0"/>
            </a:endParaRPr>
          </a:p>
          <a:p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altLang="en-US" sz="1000" dirty="0"/>
              <a:t>Role Play / Puppets / Small World  /Scottish Dances</a:t>
            </a:r>
          </a:p>
          <a:p>
            <a:r>
              <a:rPr lang="en-GB" altLang="en-US" sz="1000" dirty="0"/>
              <a:t>		Assembly </a:t>
            </a:r>
            <a:r>
              <a:rPr lang="en-GB" altLang="en-US" sz="1000" dirty="0" smtClean="0"/>
              <a:t>Presentation</a:t>
            </a:r>
            <a:endParaRPr lang="en-GB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7" ma:contentTypeDescription="Create a new document." ma:contentTypeScope="" ma:versionID="9e928570b77b45191f2c4181fb70bc08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0c7ef89e1c66adb2bafc68b2dbb68e9c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2EDF30-AC56-428B-87AA-77F5CA51AA91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1671a6a2-cbbc-4a29-a435-5d36dd3665c0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a26f591c-2ede-4adb-b674-cf1d9a4bc06d"/>
  </ds:schemaRefs>
</ds:datastoreItem>
</file>

<file path=customXml/itemProps2.xml><?xml version="1.0" encoding="utf-8"?>
<ds:datastoreItem xmlns:ds="http://schemas.openxmlformats.org/officeDocument/2006/customXml" ds:itemID="{F08730A7-0AF1-40AF-BCB2-DA0E2B7147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8620FF-50AA-4D98-B3A2-C0EE35123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260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109</cp:revision>
  <dcterms:created xsi:type="dcterms:W3CDTF">2010-04-25T15:39:57Z</dcterms:created>
  <dcterms:modified xsi:type="dcterms:W3CDTF">2024-01-09T15:50:44Z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