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>
        <p:scale>
          <a:sx n="100" d="100"/>
          <a:sy n="100" d="100"/>
        </p:scale>
        <p:origin x="1698" y="-26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 panose="02060903040505020403" pitchFamily="18" charset="0"/>
                </a:rPr>
                <a:t>Term </a:t>
              </a:r>
              <a:r>
                <a:rPr lang="en-GB" altLang="en-US" sz="1800" dirty="0" smtClean="0">
                  <a:latin typeface="Rockwell Extra Bold" panose="02060903040505020403" pitchFamily="18" charset="0"/>
                </a:rPr>
                <a:t>2</a:t>
              </a:r>
              <a:endParaRPr lang="en-GB" altLang="en-US" sz="1800" dirty="0">
                <a:latin typeface="Rockwell Extra Bold" panose="02060903040505020403" pitchFamily="18" charset="0"/>
              </a:endParaRP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9010" cy="707886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Active reading games and activities (common words and blending</a:t>
            </a:r>
            <a:r>
              <a:rPr lang="en-GB" sz="10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Book Study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Writing</a:t>
            </a:r>
            <a:r>
              <a:rPr lang="en-GB" sz="1000" dirty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Use talk, role play and pictures to develop ideas for writing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Descriptive writing</a:t>
            </a: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Use of correct punctuation and connective words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Active spelling games                                                                                  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 </a:t>
            </a: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News time, general class discussions, Circle Time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Modern Languages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French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Numbers to 100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Addition to 20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altLang="en-US" sz="1000" dirty="0" smtClean="0">
                <a:latin typeface="Arial" charset="0"/>
                <a:cs typeface="Arial" charset="0"/>
              </a:rPr>
              <a:t>		Time</a:t>
            </a:r>
            <a:r>
              <a:rPr lang="en-GB" altLang="en-US" sz="1000" dirty="0" smtClean="0"/>
              <a:t>	</a:t>
            </a:r>
          </a:p>
          <a:p>
            <a:pPr eaLnBrk="1" hangingPunct="1">
              <a:defRPr/>
            </a:pPr>
            <a:r>
              <a:rPr lang="en-GB" altLang="en-US" sz="1000" dirty="0"/>
              <a:t>	</a:t>
            </a:r>
            <a:r>
              <a:rPr lang="en-GB" altLang="en-US" sz="1000" dirty="0" smtClean="0"/>
              <a:t>	Angles, Symmetry and Transformation</a:t>
            </a:r>
            <a:r>
              <a:rPr lang="en-GB" altLang="en-US" sz="1000" dirty="0" smtClean="0"/>
              <a:t>	</a:t>
            </a:r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r>
              <a:rPr lang="en-GB" altLang="en-US" sz="1000" dirty="0" smtClean="0"/>
              <a:t>Mental maths - number bonds.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altLang="en-US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SHANARRI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Internet Safety</a:t>
            </a:r>
            <a:r>
              <a:rPr lang="en-GB" sz="1000" dirty="0">
                <a:latin typeface="Arial" charset="0"/>
                <a:cs typeface="Arial" charset="0"/>
              </a:rPr>
              <a:t>				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</a:t>
            </a:r>
            <a:r>
              <a:rPr lang="en-GB" sz="1000" b="1" dirty="0" smtClean="0">
                <a:latin typeface="Arial" charset="0"/>
                <a:cs typeface="Arial" charset="0"/>
              </a:rPr>
              <a:t>	</a:t>
            </a:r>
            <a:r>
              <a:rPr lang="en-GB" sz="1000" b="1" u="sng" dirty="0" smtClean="0">
                <a:latin typeface="Arial" charset="0"/>
                <a:cs typeface="Arial" charset="0"/>
              </a:rPr>
              <a:t>Physical </a:t>
            </a:r>
            <a:r>
              <a:rPr lang="en-GB" sz="1000" b="1" u="sng" dirty="0">
                <a:latin typeface="Arial" charset="0"/>
                <a:cs typeface="Arial" charset="0"/>
              </a:rPr>
              <a:t>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Run around games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Active Health/Circuits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Nativity (Christianity)</a:t>
            </a:r>
            <a:endParaRPr lang="en-GB" sz="1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/>
              <a:t>Children will experience a wide range of ‘Technologies’ activities where skills 		are developed through different areas of the curriculum. Opportunities for IDL 		are explored.</a:t>
            </a:r>
          </a:p>
          <a:p>
            <a:r>
              <a:rPr lang="en-GB" sz="14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Social </a:t>
            </a: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/>
                <a:cs typeface="Arial"/>
              </a:rPr>
              <a:t> People, Society, Economy and Business – Transport and Travel</a:t>
            </a:r>
          </a:p>
          <a:p>
            <a:pPr eaLnBrk="1" hangingPunct="1"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 Nativity/Christmas songs 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Art </a:t>
            </a: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Collage and Painting</a:t>
            </a:r>
          </a:p>
          <a:p>
            <a:pPr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Imaginative Play, Party Dances, Nativity performance</a:t>
            </a:r>
          </a:p>
          <a:p>
            <a:pPr>
              <a:defRPr/>
            </a:pP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Forces</a:t>
            </a:r>
            <a:endParaRPr lang="en-GB" sz="1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A1BD703781C4BAA0B491A78768ADB" ma:contentTypeVersion="17" ma:contentTypeDescription="Create a new document." ma:contentTypeScope="" ma:versionID="9e928570b77b45191f2c4181fb70bc08">
  <xsd:schema xmlns:xsd="http://www.w3.org/2001/XMLSchema" xmlns:xs="http://www.w3.org/2001/XMLSchema" xmlns:p="http://schemas.microsoft.com/office/2006/metadata/properties" xmlns:ns2="1671a6a2-cbbc-4a29-a435-5d36dd3665c0" xmlns:ns3="a26f591c-2ede-4adb-b674-cf1d9a4bc06d" targetNamespace="http://schemas.microsoft.com/office/2006/metadata/properties" ma:root="true" ma:fieldsID="0c7ef89e1c66adb2bafc68b2dbb68e9c" ns2:_="" ns3:_="">
    <xsd:import namespace="1671a6a2-cbbc-4a29-a435-5d36dd3665c0"/>
    <xsd:import namespace="a26f591c-2ede-4adb-b674-cf1d9a4bc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1a6a2-cbbc-4a29-a435-5d36dd366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f591c-2ede-4adb-b674-cf1d9a4bc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6abc52-7607-48e8-965c-a550c7d45a36}" ma:internalName="TaxCatchAll" ma:showField="CatchAllData" ma:web="a26f591c-2ede-4adb-b674-cf1d9a4bc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6f591c-2ede-4adb-b674-cf1d9a4bc06d" xsi:nil="true"/>
    <lcf76f155ced4ddcb4097134ff3c332f xmlns="1671a6a2-cbbc-4a29-a435-5d36dd3665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8620FF-50AA-4D98-B3A2-C0EE35123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1a6a2-cbbc-4a29-a435-5d36dd3665c0"/>
    <ds:schemaRef ds:uri="a26f591c-2ede-4adb-b674-cf1d9a4bc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730A7-0AF1-40AF-BCB2-DA0E2B7147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EDF30-AC56-428B-87AA-77F5CA51AA91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a26f591c-2ede-4adb-b674-cf1d9a4bc06d"/>
    <ds:schemaRef ds:uri="http://schemas.microsoft.com/office/2006/documentManagement/types"/>
    <ds:schemaRef ds:uri="http://www.w3.org/XML/1998/namespace"/>
    <ds:schemaRef ds:uri="1671a6a2-cbbc-4a29-a435-5d36dd3665c0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270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EAC</cp:lastModifiedBy>
  <cp:revision>107</cp:revision>
  <dcterms:created xsi:type="dcterms:W3CDTF">2010-04-25T15:39:57Z</dcterms:created>
  <dcterms:modified xsi:type="dcterms:W3CDTF">2023-11-05T10:41:56Z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0x010100EFBA1BD703781C4BAA0B491A78768ADB</vt:lpwstr>
  </property>
</Properties>
</file>