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6858000" cy="9144000" type="screen4x3"/>
  <p:notesSz cx="6888163" cy="100203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1A4F5-CD93-4CB0-BFD1-9B15A3C01A56}" v="195" dt="2021-08-26T14:41:46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75180" autoAdjust="0"/>
  </p:normalViewPr>
  <p:slideViewPr>
    <p:cSldViewPr>
      <p:cViewPr>
        <p:scale>
          <a:sx n="160" d="100"/>
          <a:sy n="160" d="100"/>
        </p:scale>
        <p:origin x="414" y="-3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C14B81C-CF5D-4067-9764-D0447CCCD6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61C0CF4-4BCA-4AE7-9269-59ACEB90DCB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573328A-8B5B-45ED-A9DD-DB5A2353CFF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6763" y="752475"/>
            <a:ext cx="281463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559B5E6-186F-463B-A8DF-2AAA2E9A89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0913"/>
            <a:ext cx="5510213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CF7C350-B367-4EC5-9E8E-F4DB5B9BAF6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42A79FE-6B94-4E3A-BE6F-AFF51D2F42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517063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8C77BD7-4A91-4F9D-A748-EED1BB5D77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5670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99679BC-5F4E-4FCC-A53E-9C5BAF4C14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2475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88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224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F0396B-3733-41C7-9F10-FCAB04E456E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2E14275-7C94-4C0C-9B2E-4847D5F61D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099A8EC-9C95-4EAE-A1E2-AF92BCFFC4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5D75FD-8CC6-492D-BF27-06124BD8B6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B6C275-AFFD-403B-870E-01ABB63C4F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ECC4D2-FC15-4D70-B384-6EABED62D2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ABC9B-130E-4795-88BB-8C565849FC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086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3C2110-E642-45EE-A075-CEB15F53F3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F0E499-3C54-4140-B8F5-40DFDCDE80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BBFEC4-86A7-47E1-B0CA-BF40EF5799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3393CD-E120-4109-BEE4-4B5563D7D4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351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8B8BDA-0B83-4E8C-825B-9BAE30DD5E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9ACF2A-609E-4AFA-9F42-8C183B8568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9F4261-6002-470D-B16A-C60F9B41C6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E0AB5-B471-47F8-8A7F-65EC3CEF04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532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CE8F0B-D621-4F9C-B09E-75106A5618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0FC152-206D-4C30-B7EA-D2974E10B7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DC8C42-3113-4B76-A3DE-3B049B60B2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23F40-219C-4517-9A08-DA258A54FA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80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3B6E49-E0D3-4216-849E-B9856031D6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D310BC-1F14-4CF3-9BB2-D209A0AD24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664038-F811-41EE-8385-CB32CB9A13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194D1-FCE5-460C-8B35-D397458768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256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365A84-AB0C-40C4-B41D-C0BF65AD22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D01167-D0DA-492B-A268-D6584D15A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F3AD36-CA4B-441C-BBA2-3313101DF3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60B02-1CDC-4A17-9179-DDF8107006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991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4933F31-12D7-4AE2-8C7E-EF79EDFA47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D5561AB-342C-4F3A-A2C7-6BD1047F7F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0E0F0D5-A593-44E7-8CC8-12BB9624CF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75D80-55B0-45A7-8B61-87400F661C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128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59C547-2E77-4E43-AB94-F4BD95B34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03A12DA-A9BD-4917-BB9A-AC34000D4E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CA37EA6-1967-43AF-A514-AEE90352AF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649628-CD97-42CF-B978-480526EB6D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796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E09E480-20EA-4638-BEB8-4EECEC37AE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0E0AB22-DB9D-43E6-841D-0B32A09EC5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AD9D0A-D6E8-40BD-9042-ED903EAD03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41081-8F86-4E20-91C8-53B62BA088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844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AC7538-4A05-40EC-B079-4CD05D230C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6A566B-DF36-42FB-8661-EEB87C198E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29A1F7-2F5F-43C2-969E-02F23BD68F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CE335-574E-42ED-A680-E4E83E38CB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108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922C6B-D112-4B68-BD23-28100DB60F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444314-1327-455E-99C1-C39CD3E052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1A0F44-28C3-45B2-BD28-933C925AB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740D3-1EDC-4544-83E3-15132937C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977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A5675B5-A8BC-4627-9EFF-D28C76B80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D91DEC-401B-4AD8-A856-E486C75D5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C2B2BC8-0087-47A1-A23F-4D6BF5A668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49C2D0-AB13-46AD-9AD7-08FFB8E3D0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76905A1-404E-47B9-BDEC-11F91289B1F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104E29B-44A0-48AF-A537-339CA5A639F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>
            <a:extLst>
              <a:ext uri="{FF2B5EF4-FFF2-40B4-BE49-F238E27FC236}">
                <a16:creationId xmlns:a16="http://schemas.microsoft.com/office/drawing/2014/main" id="{5CB9403C-DAF2-40CF-AD0E-D11324891126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107950"/>
            <a:ext cx="5400675" cy="1871663"/>
            <a:chOff x="482" y="295"/>
            <a:chExt cx="3402" cy="1179"/>
          </a:xfrm>
        </p:grpSpPr>
        <p:sp>
          <p:nvSpPr>
            <p:cNvPr id="2053" name="AutoShape 4">
              <a:extLst>
                <a:ext uri="{FF2B5EF4-FFF2-40B4-BE49-F238E27FC236}">
                  <a16:creationId xmlns:a16="http://schemas.microsoft.com/office/drawing/2014/main" id="{4B6F25A0-FA19-4C58-9490-D085F57CA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054" name="Text Box 5">
              <a:extLst>
                <a:ext uri="{FF2B5EF4-FFF2-40B4-BE49-F238E27FC236}">
                  <a16:creationId xmlns:a16="http://schemas.microsoft.com/office/drawing/2014/main" id="{D5C673FD-31AF-47CB-80B0-CFF5C1126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>
                  <a:latin typeface="Rockwell Extra Bold" panose="02060903040505020403" pitchFamily="18" charset="0"/>
                </a:rPr>
                <a:t>P1 Overview Sheet</a:t>
              </a:r>
              <a:r>
                <a:rPr lang="en-GB" altLang="en-US" sz="1800">
                  <a:latin typeface="Rockwell Extra Bold" panose="02060903040505020403" pitchFamily="18" charset="0"/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latin typeface="Rockwell Extra Bold" panose="02060903040505020403" pitchFamily="18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Rockwell Extra Bold" panose="02060903040505020403" pitchFamily="18" charset="0"/>
                </a:rPr>
                <a:t>Term 1</a:t>
              </a:r>
            </a:p>
          </p:txBody>
        </p:sp>
      </p:grpSp>
      <p:sp>
        <p:nvSpPr>
          <p:cNvPr id="2051" name="Text Box 9">
            <a:extLst>
              <a:ext uri="{FF2B5EF4-FFF2-40B4-BE49-F238E27FC236}">
                <a16:creationId xmlns:a16="http://schemas.microsoft.com/office/drawing/2014/main" id="{B5949A7B-5C82-4087-B756-129FE92B8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248443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Text Box 10">
            <a:extLst>
              <a:ext uri="{FF2B5EF4-FFF2-40B4-BE49-F238E27FC236}">
                <a16:creationId xmlns:a16="http://schemas.microsoft.com/office/drawing/2014/main" id="{83A7D4F8-E17F-4A11-AA0C-2128EA28E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640" y="1803529"/>
            <a:ext cx="6408738" cy="749435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en-GB" sz="1600" b="1" u="sng" dirty="0">
                <a:latin typeface="Arial" charset="0"/>
                <a:cs typeface="Arial" charset="0"/>
              </a:rPr>
              <a:t>The Curriculum</a:t>
            </a:r>
          </a:p>
          <a:p>
            <a:pPr eaLnBrk="1" hangingPunct="1">
              <a:defRPr/>
            </a:pPr>
            <a:r>
              <a:rPr lang="en-GB" sz="1200" dirty="0">
                <a:latin typeface="Arial" charset="0"/>
                <a:cs typeface="Arial" charset="0"/>
              </a:rPr>
              <a:t>Below is an overview of the work which will be covered by the class this term.  We hope you find this information beneficial.  </a:t>
            </a:r>
          </a:p>
          <a:p>
            <a:pPr eaLnBrk="1" hangingPunct="1">
              <a:defRPr/>
            </a:pP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0000"/>
                </a:solidFill>
                <a:latin typeface="Arial"/>
                <a:cs typeface="Arial"/>
              </a:rPr>
              <a:t>Literacy</a:t>
            </a:r>
            <a:r>
              <a:rPr lang="en-GB" sz="1000" dirty="0">
                <a:solidFill>
                  <a:schemeClr val="accent2"/>
                </a:solidFill>
                <a:latin typeface="Arial"/>
                <a:cs typeface="Arial"/>
              </a:rPr>
              <a:t>                                 </a:t>
            </a:r>
            <a:r>
              <a:rPr lang="en-GB" sz="1000" b="1" u="sng" dirty="0">
                <a:latin typeface="Arial"/>
                <a:cs typeface="Arial"/>
              </a:rPr>
              <a:t>Reading</a:t>
            </a:r>
            <a:r>
              <a:rPr lang="en-GB" sz="1000" b="1" dirty="0">
                <a:latin typeface="Arial"/>
                <a:cs typeface="Arial"/>
              </a:rPr>
              <a:t> </a:t>
            </a:r>
            <a:endParaRPr lang="en-GB" sz="10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Traditional stories and rhymes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Bug Club – fiction and non-fiction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Phonological Awareness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Rhymes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Syllables</a:t>
            </a:r>
          </a:p>
          <a:p>
            <a:pPr eaLnBrk="1" hangingPunct="1">
              <a:defRPr/>
            </a:pPr>
            <a:r>
              <a:rPr lang="en-GB" sz="1000" dirty="0">
                <a:latin typeface="Arial"/>
                <a:cs typeface="Arial"/>
              </a:rPr>
              <a:t>		</a:t>
            </a:r>
            <a:r>
              <a:rPr lang="en-GB" sz="1000" b="1" u="sng" dirty="0" smtClean="0">
                <a:latin typeface="Arial" charset="0"/>
                <a:cs typeface="Arial" charset="0"/>
              </a:rPr>
              <a:t>Writing</a:t>
            </a:r>
            <a:r>
              <a:rPr lang="en-GB" sz="1000" dirty="0" smtClean="0">
                <a:latin typeface="Arial" charset="0"/>
                <a:cs typeface="Arial" charset="0"/>
              </a:rPr>
              <a:t>  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Drawing programme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Mark-making</a:t>
            </a:r>
          </a:p>
          <a:p>
            <a:pPr eaLnBrk="1" hangingPunct="1">
              <a:defRPr/>
            </a:pPr>
            <a:r>
              <a:rPr lang="en-GB" sz="1000" dirty="0" smtClean="0">
                <a:latin typeface="Arial" charset="0"/>
                <a:cs typeface="Arial" charset="0"/>
              </a:rPr>
              <a:t>		Begin correct letter formation</a:t>
            </a:r>
          </a:p>
          <a:p>
            <a:pPr eaLnBrk="1" hangingPunct="1">
              <a:defRPr/>
            </a:pPr>
            <a:r>
              <a:rPr lang="en-GB" sz="1000" dirty="0" smtClean="0">
                <a:latin typeface="Arial" charset="0"/>
                <a:cs typeface="Arial" charset="0"/>
              </a:rPr>
              <a:t>		Correct formation of letters in name</a:t>
            </a:r>
            <a:r>
              <a:rPr lang="en-GB" sz="1000" dirty="0">
                <a:latin typeface="Arial" charset="0"/>
                <a:cs typeface="Arial" charset="0"/>
              </a:rPr>
              <a:t>		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u="sng" dirty="0">
                <a:latin typeface="Arial" charset="0"/>
                <a:cs typeface="Arial" charset="0"/>
              </a:rPr>
              <a:t>Talking and Listening</a:t>
            </a: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Rhymes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Syllables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Phonological Awareness</a:t>
            </a:r>
          </a:p>
          <a:p>
            <a:pPr eaLnBrk="1" hangingPunct="1">
              <a:defRPr/>
            </a:pPr>
            <a:r>
              <a:rPr lang="en-GB" sz="1000" dirty="0" smtClean="0">
                <a:latin typeface="Arial" charset="0"/>
                <a:cs typeface="Arial" charset="0"/>
              </a:rPr>
              <a:t>		</a:t>
            </a:r>
            <a:r>
              <a:rPr lang="en-GB" sz="1000" b="1" u="sng" dirty="0" smtClean="0">
                <a:latin typeface="Arial" charset="0"/>
                <a:cs typeface="Arial" charset="0"/>
              </a:rPr>
              <a:t>Modern Languages</a:t>
            </a:r>
            <a:endParaRPr lang="en-GB" sz="10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French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chemeClr val="accent2"/>
                </a:solidFill>
                <a:latin typeface="Arial"/>
                <a:cs typeface="Arial"/>
              </a:rPr>
              <a:t>Numeracy</a:t>
            </a:r>
            <a:r>
              <a:rPr lang="en-GB" sz="1000" dirty="0">
                <a:latin typeface="Arial"/>
                <a:cs typeface="Arial"/>
              </a:rPr>
              <a:t>                           Number rhymes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Explore numbers to 10</a:t>
            </a:r>
            <a:endParaRPr lang="en-GB" altLang="en-US" sz="1000" dirty="0"/>
          </a:p>
          <a:p>
            <a:pPr eaLnBrk="1" hangingPunct="1">
              <a:defRPr/>
            </a:pPr>
            <a:r>
              <a:rPr lang="en-GB" altLang="en-US" sz="1000" dirty="0"/>
              <a:t>						</a:t>
            </a:r>
            <a:endParaRPr lang="en-GB" sz="5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50"/>
                </a:solidFill>
                <a:latin typeface="Arial" charset="0"/>
                <a:cs typeface="Arial" charset="0"/>
              </a:rPr>
              <a:t>Health and Wellbeing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b="1" u="sng" dirty="0">
                <a:latin typeface="Arial" charset="0"/>
                <a:cs typeface="Arial" charset="0"/>
              </a:rPr>
              <a:t>HWB</a:t>
            </a:r>
          </a:p>
          <a:p>
            <a:pPr eaLnBrk="1" hangingPunct="1">
              <a:defRPr/>
            </a:pPr>
            <a:r>
              <a:rPr lang="en-GB" sz="1000" dirty="0">
                <a:latin typeface="Arial"/>
                <a:cs typeface="Arial"/>
              </a:rPr>
              <a:t>		SHANARRI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Relationships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    		</a:t>
            </a: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	</a:t>
            </a:r>
            <a:r>
              <a:rPr lang="en-GB" sz="1000" b="1" u="sng" dirty="0">
                <a:latin typeface="Arial" charset="0"/>
                <a:cs typeface="Arial" charset="0"/>
              </a:rPr>
              <a:t>Physical Education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Large ball skills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Small ball skills</a:t>
            </a:r>
            <a:endParaRPr lang="en-GB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7030A0"/>
                </a:solidFill>
                <a:latin typeface="Arial"/>
                <a:cs typeface="Arial"/>
              </a:rPr>
              <a:t>R.M.E.</a:t>
            </a:r>
            <a:r>
              <a:rPr lang="en-GB" sz="1000" dirty="0">
                <a:solidFill>
                  <a:schemeClr val="accent2"/>
                </a:solidFill>
                <a:latin typeface="Arial"/>
                <a:cs typeface="Arial"/>
              </a:rPr>
              <a:t>                                    </a:t>
            </a:r>
            <a:r>
              <a:rPr lang="en-GB" sz="1000" dirty="0" smtClean="0">
                <a:latin typeface="Arial"/>
                <a:cs typeface="Arial"/>
              </a:rPr>
              <a:t>Judaism</a:t>
            </a:r>
            <a:endParaRPr lang="en-GB" sz="1000" dirty="0">
              <a:latin typeface="Arial"/>
              <a:cs typeface="Arial"/>
            </a:endParaRPr>
          </a:p>
          <a:p>
            <a:pPr eaLnBrk="1" hangingPunct="1">
              <a:defRPr/>
            </a:pPr>
            <a:endParaRPr lang="en-GB" sz="7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F0"/>
                </a:solidFill>
                <a:latin typeface="Arial"/>
                <a:cs typeface="Arial"/>
              </a:rPr>
              <a:t>Technologies</a:t>
            </a:r>
            <a:r>
              <a:rPr lang="en-GB" sz="1000" dirty="0">
                <a:latin typeface="Arial"/>
                <a:cs typeface="Arial"/>
              </a:rPr>
              <a:t>                    Promethean Board use in classroom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Block play and construction activities</a:t>
            </a:r>
            <a:endParaRPr lang="en-GB" sz="7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000" dirty="0">
                <a:solidFill>
                  <a:srgbClr val="000000"/>
                </a:solidFill>
                <a:latin typeface="Arial"/>
                <a:cs typeface="Arial"/>
              </a:rPr>
              <a:t>                                                    Using QR codes to access games on the </a:t>
            </a:r>
            <a:r>
              <a:rPr lang="en-GB" sz="1000" dirty="0" err="1">
                <a:solidFill>
                  <a:srgbClr val="000000"/>
                </a:solidFill>
                <a:latin typeface="Arial"/>
                <a:cs typeface="Arial"/>
              </a:rPr>
              <a:t>Ipad</a:t>
            </a:r>
          </a:p>
          <a:p>
            <a:pPr>
              <a:defRPr/>
            </a:pPr>
            <a:r>
              <a:rPr lang="en-GB" sz="1400" b="1" dirty="0">
                <a:solidFill>
                  <a:srgbClr val="FF0066"/>
                </a:solidFill>
                <a:latin typeface="Arial"/>
                <a:cs typeface="Arial"/>
              </a:rPr>
              <a:t>Social Studies</a:t>
            </a:r>
            <a:r>
              <a:rPr lang="en-GB" sz="1000" dirty="0">
                <a:solidFill>
                  <a:schemeClr val="accent2"/>
                </a:solidFill>
                <a:latin typeface="Arial"/>
                <a:cs typeface="Arial"/>
              </a:rPr>
              <a:t>                  </a:t>
            </a:r>
            <a:r>
              <a:rPr lang="en-GB" sz="1000" dirty="0" smtClean="0">
                <a:latin typeface="Arial"/>
                <a:cs typeface="Arial"/>
              </a:rPr>
              <a:t>People, Society, Economy and Business – Transport and Travel</a:t>
            </a:r>
            <a:endParaRPr lang="en-GB" sz="1000" dirty="0">
              <a:latin typeface="Arial"/>
              <a:cs typeface="Arial"/>
            </a:endParaRPr>
          </a:p>
          <a:p>
            <a:pPr>
              <a:defRPr/>
            </a:pPr>
            <a:endParaRPr lang="en-GB" sz="9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C000"/>
                </a:solidFill>
                <a:latin typeface="Arial"/>
                <a:cs typeface="Arial"/>
              </a:rPr>
              <a:t>Music</a:t>
            </a:r>
            <a:r>
              <a:rPr lang="en-GB" sz="1000" dirty="0">
                <a:solidFill>
                  <a:schemeClr val="accent2"/>
                </a:solidFill>
                <a:latin typeface="Arial"/>
                <a:cs typeface="Arial"/>
              </a:rPr>
              <a:t>                                      </a:t>
            </a:r>
            <a:r>
              <a:rPr lang="en-GB" sz="1000" dirty="0">
                <a:latin typeface="Arial"/>
                <a:cs typeface="Arial"/>
              </a:rPr>
              <a:t>Charanga – </a:t>
            </a:r>
            <a:r>
              <a:rPr lang="en-GB" sz="1000" dirty="0" smtClean="0">
                <a:latin typeface="Arial"/>
                <a:cs typeface="Arial"/>
              </a:rPr>
              <a:t>Hey You! </a:t>
            </a:r>
          </a:p>
          <a:p>
            <a:pPr eaLnBrk="1" hangingPunct="1">
              <a:defRPr/>
            </a:pPr>
            <a:r>
              <a:rPr lang="en-GB" sz="1000" dirty="0">
                <a:latin typeface="Arial"/>
                <a:cs typeface="Arial"/>
              </a:rPr>
              <a:t>	</a:t>
            </a:r>
            <a:r>
              <a:rPr lang="en-GB" sz="1000" dirty="0" smtClean="0">
                <a:latin typeface="Arial"/>
                <a:cs typeface="Arial"/>
              </a:rPr>
              <a:t>	                    </a:t>
            </a:r>
            <a:r>
              <a:rPr lang="en-GB" sz="1000" dirty="0" smtClean="0">
                <a:latin typeface="Arial"/>
                <a:cs typeface="Arial"/>
              </a:rPr>
              <a:t>Your Imagination</a:t>
            </a:r>
            <a:endParaRPr lang="en-GB" sz="1000" dirty="0">
              <a:latin typeface="Arial"/>
              <a:cs typeface="Arial"/>
            </a:endParaRP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/>
                <a:cs typeface="Arial"/>
              </a:rPr>
              <a:t>Art &amp; Design</a:t>
            </a:r>
            <a:r>
              <a:rPr lang="en-GB" sz="1000" dirty="0">
                <a:latin typeface="Arial"/>
                <a:cs typeface="Arial"/>
              </a:rPr>
              <a:t>                      Drawing and </a:t>
            </a:r>
            <a:r>
              <a:rPr lang="en-GB" sz="1000" dirty="0" smtClean="0">
                <a:latin typeface="Arial"/>
                <a:cs typeface="Arial"/>
              </a:rPr>
              <a:t>Painting</a:t>
            </a:r>
            <a:endParaRPr lang="en-GB" sz="1000" dirty="0">
              <a:latin typeface="Arial"/>
              <a:cs typeface="Arial"/>
            </a:endParaRP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/>
                <a:cs typeface="Arial"/>
              </a:rPr>
              <a:t>Drama</a:t>
            </a:r>
            <a:r>
              <a:rPr lang="en-GB" sz="1000" dirty="0">
                <a:latin typeface="Arial"/>
                <a:cs typeface="Arial"/>
              </a:rPr>
              <a:t>                                     </a:t>
            </a:r>
            <a:r>
              <a:rPr lang="en-GB" sz="1000">
                <a:latin typeface="Arial"/>
                <a:cs typeface="Arial"/>
              </a:rPr>
              <a:t>Imaginative </a:t>
            </a:r>
            <a:r>
              <a:rPr lang="en-GB" sz="1000" smtClean="0">
                <a:latin typeface="Arial"/>
                <a:cs typeface="Arial"/>
              </a:rPr>
              <a:t>Play / Small </a:t>
            </a:r>
            <a:r>
              <a:rPr lang="en-GB" sz="1000" dirty="0">
                <a:latin typeface="Arial"/>
                <a:cs typeface="Arial"/>
              </a:rPr>
              <a:t>World / Story boxes </a:t>
            </a:r>
            <a:endParaRPr lang="en-GB" sz="10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GB" sz="5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Science</a:t>
            </a:r>
            <a:r>
              <a:rPr lang="en-GB" sz="1400" dirty="0">
                <a:solidFill>
                  <a:schemeClr val="accent2"/>
                </a:solidFill>
                <a:latin typeface="Arial"/>
                <a:cs typeface="Arial"/>
              </a:rPr>
              <a:t>                        </a:t>
            </a:r>
            <a:r>
              <a:rPr lang="en-GB" sz="1000" dirty="0" smtClean="0">
                <a:latin typeface="Arial"/>
                <a:cs typeface="Arial"/>
              </a:rPr>
              <a:t>Night and Day</a:t>
            </a:r>
            <a:endParaRPr lang="en-GB"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BA1BD703781C4BAA0B491A78768ADB" ma:contentTypeVersion="16" ma:contentTypeDescription="Create a new document." ma:contentTypeScope="" ma:versionID="59d0e4fc2f73312d28b6d96c0152060f">
  <xsd:schema xmlns:xsd="http://www.w3.org/2001/XMLSchema" xmlns:xs="http://www.w3.org/2001/XMLSchema" xmlns:p="http://schemas.microsoft.com/office/2006/metadata/properties" xmlns:ns2="1671a6a2-cbbc-4a29-a435-5d36dd3665c0" xmlns:ns3="a26f591c-2ede-4adb-b674-cf1d9a4bc06d" targetNamespace="http://schemas.microsoft.com/office/2006/metadata/properties" ma:root="true" ma:fieldsID="cd1cd293b4627efd6730d950a124d418" ns2:_="" ns3:_="">
    <xsd:import namespace="1671a6a2-cbbc-4a29-a435-5d36dd3665c0"/>
    <xsd:import namespace="a26f591c-2ede-4adb-b674-cf1d9a4bc0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71a6a2-cbbc-4a29-a435-5d36dd3665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6f591c-2ede-4adb-b674-cf1d9a4bc06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66abc52-7607-48e8-965c-a550c7d45a36}" ma:internalName="TaxCatchAll" ma:showField="CatchAllData" ma:web="a26f591c-2ede-4adb-b674-cf1d9a4bc0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26f591c-2ede-4adb-b674-cf1d9a4bc06d">
      <UserInfo>
        <DisplayName>Mr McFadzean</DisplayName>
        <AccountId>17</AccountId>
        <AccountType/>
      </UserInfo>
    </SharedWithUsers>
    <TaxCatchAll xmlns="a26f591c-2ede-4adb-b674-cf1d9a4bc06d" xsi:nil="true"/>
    <lcf76f155ced4ddcb4097134ff3c332f xmlns="1671a6a2-cbbc-4a29-a435-5d36dd3665c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9F8DF5-1B16-41B6-8C9C-550E625784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71a6a2-cbbc-4a29-a435-5d36dd3665c0"/>
    <ds:schemaRef ds:uri="a26f591c-2ede-4adb-b674-cf1d9a4bc0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A387EA-AB7D-4C32-9B36-0CEB9EBED5D1}">
  <ds:schemaRefs>
    <ds:schemaRef ds:uri="a26f591c-2ede-4adb-b674-cf1d9a4bc06d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1671a6a2-cbbc-4a29-a435-5d36dd3665c0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53DB373-7DA9-4CE8-97CA-3EB6ED0F4A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527</Words>
  <Application>Microsoft Office PowerPoint</Application>
  <PresentationFormat>On-screen Show (4:3)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Rockwell Extra Bold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EAC</cp:lastModifiedBy>
  <cp:revision>111</cp:revision>
  <cp:lastPrinted>2018-10-02T16:31:37Z</cp:lastPrinted>
  <dcterms:created xsi:type="dcterms:W3CDTF">2010-04-25T15:39:57Z</dcterms:created>
  <dcterms:modified xsi:type="dcterms:W3CDTF">2023-08-31T18:18:34Z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0x010100EFBA1BD703781C4BAA0B491A78768ADB</vt:lpwstr>
  </property>
</Properties>
</file>