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7" r:id="rId5"/>
  </p:sldIdLst>
  <p:sldSz cx="6858000" cy="9144000" type="screen4x3"/>
  <p:notesSz cx="6888163" cy="100203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31A4F5-CD93-4CB0-BFD1-9B15A3C01A56}" v="195" dt="2021-08-26T14:41:46.2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75180" autoAdjust="0"/>
  </p:normalViewPr>
  <p:slideViewPr>
    <p:cSldViewPr>
      <p:cViewPr>
        <p:scale>
          <a:sx n="110" d="100"/>
          <a:sy n="110" d="100"/>
        </p:scale>
        <p:origin x="1208" y="-180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BC14B81C-CF5D-4067-9764-D0447CCCD6B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6088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29" tIns="46365" rIns="92729" bIns="4636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361C0CF4-4BCA-4AE7-9269-59ACEB90DCB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00488" y="0"/>
            <a:ext cx="2986087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29" tIns="46365" rIns="92729" bIns="4636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0573328A-8B5B-45ED-A9DD-DB5A2353CFF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36763" y="752475"/>
            <a:ext cx="2814637" cy="37560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0559B5E6-186F-463B-A8DF-2AAA2E9A89F7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975" y="4760913"/>
            <a:ext cx="5510213" cy="450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29" tIns="46365" rIns="92729" bIns="4636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9CF7C350-B367-4EC5-9E8E-F4DB5B9BAF6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17063"/>
            <a:ext cx="2986088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29" tIns="46365" rIns="92729" bIns="4636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A42A79FE-6B94-4E3A-BE6F-AFF51D2F424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0488" y="9517063"/>
            <a:ext cx="2986087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29" tIns="46365" rIns="92729" bIns="4636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48C77BD7-4A91-4F9D-A748-EED1BB5D77B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056705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>
            <a:extLst>
              <a:ext uri="{FF2B5EF4-FFF2-40B4-BE49-F238E27FC236}">
                <a16:creationId xmlns:a16="http://schemas.microsoft.com/office/drawing/2014/main" id="{999679BC-5F4E-4FCC-A53E-9C5BAF4C14B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52475" indent="-288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58875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22425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85975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43175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00375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57575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914775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EF0396B-3733-41C7-9F10-FCAB04E456E7}" type="slidenum">
              <a:rPr lang="en-GB" altLang="en-US"/>
              <a:pPr>
                <a:spcBef>
                  <a:spcPct val="0"/>
                </a:spcBef>
              </a:pPr>
              <a:t>1</a:t>
            </a:fld>
            <a:endParaRPr lang="en-GB" altLang="en-US"/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42E14275-7C94-4C0C-9B2E-4847D5F61D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F099A8EC-9C95-4EAE-A1E2-AF92BCFFC4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75D75FD-8CC6-492D-BF27-06124BD8B6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2B6C275-AFFD-403B-870E-01ABB63C4F2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CECC4D2-FC15-4D70-B384-6EABED62D2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4ABC9B-130E-4795-88BB-8C565849FCC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20861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33C2110-E642-45EE-A075-CEB15F53F3F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DF0E499-3C54-4140-B8F5-40DFDCDE80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FBBFEC4-86A7-47E1-B0CA-BF40EF5799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3393CD-E120-4109-BEE4-4B5563D7D4E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73517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713"/>
            <a:ext cx="1543050" cy="78009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713"/>
            <a:ext cx="4476750" cy="78009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D8B8BDA-0B83-4E8C-825B-9BAE30DD5E6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49ACF2A-609E-4AFA-9F42-8C183B8568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E9F4261-6002-470D-B16A-C60F9B41C62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0E0AB5-B471-47F8-8A7F-65EC3CEF04B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45326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6CE8F0B-D621-4F9C-B09E-75106A5618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E0FC152-206D-4C30-B7EA-D2974E10B7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1DC8C42-3113-4B76-A3DE-3B049B60B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323F40-219C-4517-9A08-DA258A54FA9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2806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338" y="5875338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338" y="3875088"/>
            <a:ext cx="5829300" cy="20002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D3B6E49-E0D3-4216-849E-B9856031D6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BD310BC-1F14-4CF3-9BB2-D209A0AD249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5664038-F811-41EE-8385-CB32CB9A13F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A194D1-FCE5-460C-8B35-D397458768E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82569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0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05200" y="2133600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365A84-AB0C-40C4-B41D-C0BF65AD22A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D01167-D0DA-492B-A268-D6584D15AB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EF3AD36-CA4B-441C-BBA2-3313101DF3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260B02-1CDC-4A17-9179-DDF8107006A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09916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288"/>
            <a:ext cx="3030538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900363"/>
            <a:ext cx="3030538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4563" y="2046288"/>
            <a:ext cx="3030537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4563" y="2900363"/>
            <a:ext cx="3030537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4933F31-12D7-4AE2-8C7E-EF79EDFA476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D5561AB-342C-4F3A-A2C7-6BD1047F7F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0E0F0D5-A593-44E7-8CC8-12BB9624CF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A75D80-55B0-45A7-8B61-87400F661C5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31282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A59C547-2E77-4E43-AB94-F4BD95B34D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03A12DA-A9BD-4917-BB9A-AC34000D4EF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CA37EA6-1967-43AF-A514-AEE90352AF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649628-CD97-42CF-B978-480526EB6D4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37969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1E09E480-20EA-4638-BEB8-4EECEC37AE7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0E0AB22-DB9D-43E6-841D-0B32A09EC5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FAD9D0A-D6E8-40BD-9042-ED903EAD03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741081-8F86-4E20-91C8-53B62BA088C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38445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3538"/>
            <a:ext cx="2255838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63538"/>
            <a:ext cx="3833812" cy="78041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2938"/>
            <a:ext cx="2255838" cy="62547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AAC7538-4A05-40EC-B079-4CD05D230C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06A566B-DF36-42FB-8661-EEB87C198E8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D29A1F7-2F5F-43C2-969E-02F23BD68F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1CE335-574E-42ED-A680-E4E83E38CB3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31080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613" y="6400800"/>
            <a:ext cx="4114800" cy="7556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613" y="81756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613" y="7156450"/>
            <a:ext cx="4114800" cy="1073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1922C6B-D112-4B68-BD23-28100DB60FC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7444314-1327-455E-99C1-C39CD3E052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41A0F44-28C3-45B2-BD28-933C925ABA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D740D3-1EDC-4544-83E3-15132937CB3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39773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AA5675B5-A8BC-4627-9EFF-D28C76B80A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46D91DEC-401B-4AD8-A856-E486C75D56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C2B2BC8-0087-47A1-A23F-4D6BF5A6685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8326438"/>
            <a:ext cx="16002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A49C2D0-AB13-46AD-9AD7-08FFB8E3D0E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26438"/>
            <a:ext cx="21717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76905A1-404E-47B9-BDEC-11F91289B1F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26438"/>
            <a:ext cx="16002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F104E29B-44A0-48AF-A537-339CA5A639F2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7">
            <a:extLst>
              <a:ext uri="{FF2B5EF4-FFF2-40B4-BE49-F238E27FC236}">
                <a16:creationId xmlns:a16="http://schemas.microsoft.com/office/drawing/2014/main" id="{5CB9403C-DAF2-40CF-AD0E-D11324891126}"/>
              </a:ext>
            </a:extLst>
          </p:cNvPr>
          <p:cNvGrpSpPr>
            <a:grpSpLocks/>
          </p:cNvGrpSpPr>
          <p:nvPr/>
        </p:nvGrpSpPr>
        <p:grpSpPr bwMode="auto">
          <a:xfrm>
            <a:off x="836613" y="107950"/>
            <a:ext cx="5400675" cy="1871663"/>
            <a:chOff x="482" y="295"/>
            <a:chExt cx="3402" cy="1179"/>
          </a:xfrm>
        </p:grpSpPr>
        <p:sp>
          <p:nvSpPr>
            <p:cNvPr id="2053" name="AutoShape 4">
              <a:extLst>
                <a:ext uri="{FF2B5EF4-FFF2-40B4-BE49-F238E27FC236}">
                  <a16:creationId xmlns:a16="http://schemas.microsoft.com/office/drawing/2014/main" id="{4B6F25A0-FA19-4C58-9490-D085F57CA9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" y="295"/>
              <a:ext cx="3402" cy="1179"/>
            </a:xfrm>
            <a:prstGeom prst="wave">
              <a:avLst>
                <a:gd name="adj1" fmla="val 13005"/>
                <a:gd name="adj2" fmla="val 0"/>
              </a:avLst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chemeClr val="accent2"/>
                </a:solidFill>
              </a:endParaRPr>
            </a:p>
          </p:txBody>
        </p:sp>
        <p:sp>
          <p:nvSpPr>
            <p:cNvPr id="2054" name="Text Box 5">
              <a:extLst>
                <a:ext uri="{FF2B5EF4-FFF2-40B4-BE49-F238E27FC236}">
                  <a16:creationId xmlns:a16="http://schemas.microsoft.com/office/drawing/2014/main" id="{D5C673FD-31AF-47CB-80B0-CFF5C1126D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2" y="612"/>
              <a:ext cx="3266" cy="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800">
                  <a:latin typeface="Rockwell Extra Bold" panose="02060903040505020403" pitchFamily="18" charset="0"/>
                </a:rPr>
                <a:t>P1 Overview Sheet</a:t>
              </a:r>
              <a:r>
                <a:rPr lang="en-GB" altLang="en-US" sz="1800">
                  <a:latin typeface="Rockwell Extra Bold" panose="02060903040505020403" pitchFamily="18" charset="0"/>
                </a:rPr>
                <a:t>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>
                <a:latin typeface="Rockwell Extra Bold" panose="02060903040505020403" pitchFamily="18" charset="0"/>
              </a:endParaRPr>
            </a:p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800">
                  <a:latin typeface="Rockwell Extra Bold" panose="02060903040505020403" pitchFamily="18" charset="0"/>
                </a:rPr>
                <a:t>Term 1</a:t>
              </a:r>
            </a:p>
          </p:txBody>
        </p:sp>
      </p:grpSp>
      <p:sp>
        <p:nvSpPr>
          <p:cNvPr id="2051" name="Text Box 9">
            <a:extLst>
              <a:ext uri="{FF2B5EF4-FFF2-40B4-BE49-F238E27FC236}">
                <a16:creationId xmlns:a16="http://schemas.microsoft.com/office/drawing/2014/main" id="{B5949A7B-5C82-4087-B756-129FE92B8C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8050" y="2484438"/>
            <a:ext cx="51847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052" name="Text Box 10">
            <a:extLst>
              <a:ext uri="{FF2B5EF4-FFF2-40B4-BE49-F238E27FC236}">
                <a16:creationId xmlns:a16="http://schemas.microsoft.com/office/drawing/2014/main" id="{83A7D4F8-E17F-4A11-AA0C-2128EA28EC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350" y="2051050"/>
            <a:ext cx="6408738" cy="718658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lIns="91440" tIns="45720" rIns="91440" bIns="45720" anchor="t">
            <a:spAutoFit/>
          </a:bodyPr>
          <a:lstStyle/>
          <a:p>
            <a:pPr eaLnBrk="1" hangingPunct="1">
              <a:defRPr/>
            </a:pPr>
            <a:r>
              <a:rPr lang="en-GB" sz="1600" b="1" u="sng" dirty="0">
                <a:latin typeface="Arial" charset="0"/>
                <a:cs typeface="Arial" charset="0"/>
              </a:rPr>
              <a:t>The Curriculum</a:t>
            </a:r>
          </a:p>
          <a:p>
            <a:pPr eaLnBrk="1" hangingPunct="1">
              <a:defRPr/>
            </a:pPr>
            <a:r>
              <a:rPr lang="en-GB" sz="1200" dirty="0">
                <a:latin typeface="Arial" charset="0"/>
                <a:cs typeface="Arial" charset="0"/>
              </a:rPr>
              <a:t>Below is an overview of the work which will be covered by the class this term.  We hope you find this information beneficial.  </a:t>
            </a:r>
          </a:p>
          <a:p>
            <a:pPr eaLnBrk="1" hangingPunct="1">
              <a:defRPr/>
            </a:pPr>
            <a:endParaRPr lang="en-GB" sz="1000" u="sng" dirty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en-GB" sz="1400" b="1" dirty="0">
                <a:solidFill>
                  <a:srgbClr val="FF0000"/>
                </a:solidFill>
                <a:latin typeface="Arial"/>
                <a:cs typeface="Arial"/>
              </a:rPr>
              <a:t>Literacy</a:t>
            </a:r>
            <a:r>
              <a:rPr lang="en-GB" sz="1000" dirty="0">
                <a:solidFill>
                  <a:schemeClr val="accent2"/>
                </a:solidFill>
                <a:latin typeface="Arial"/>
                <a:cs typeface="Arial"/>
              </a:rPr>
              <a:t>                                 </a:t>
            </a:r>
            <a:r>
              <a:rPr lang="en-GB" sz="1000" b="1" u="sng" dirty="0">
                <a:latin typeface="Arial"/>
                <a:cs typeface="Arial"/>
              </a:rPr>
              <a:t>Reading</a:t>
            </a:r>
            <a:r>
              <a:rPr lang="en-GB" sz="1000" b="1" dirty="0">
                <a:latin typeface="Arial"/>
                <a:cs typeface="Arial"/>
              </a:rPr>
              <a:t> </a:t>
            </a:r>
            <a:endParaRPr lang="en-GB" sz="1000" b="1" dirty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en-GB" sz="1000" b="1" dirty="0">
                <a:latin typeface="Arial" charset="0"/>
                <a:cs typeface="Arial" charset="0"/>
              </a:rPr>
              <a:t>		</a:t>
            </a:r>
            <a:r>
              <a:rPr lang="en-GB" sz="1000" dirty="0">
                <a:latin typeface="Arial" charset="0"/>
                <a:cs typeface="Arial" charset="0"/>
              </a:rPr>
              <a:t>Traditional stories and rhymes</a:t>
            </a:r>
          </a:p>
          <a:p>
            <a:pPr eaLnBrk="1" hangingPunct="1">
              <a:defRPr/>
            </a:pPr>
            <a:r>
              <a:rPr lang="en-GB" sz="1000" dirty="0">
                <a:latin typeface="Arial" charset="0"/>
                <a:cs typeface="Arial" charset="0"/>
              </a:rPr>
              <a:t>		Bug Club – fiction and non-fiction</a:t>
            </a:r>
          </a:p>
          <a:p>
            <a:pPr eaLnBrk="1" hangingPunct="1">
              <a:defRPr/>
            </a:pPr>
            <a:r>
              <a:rPr lang="en-GB" sz="1000" dirty="0">
                <a:latin typeface="Arial" charset="0"/>
                <a:cs typeface="Arial" charset="0"/>
              </a:rPr>
              <a:t>		Phonological Awareness</a:t>
            </a:r>
          </a:p>
          <a:p>
            <a:pPr eaLnBrk="1" hangingPunct="1">
              <a:defRPr/>
            </a:pPr>
            <a:r>
              <a:rPr lang="en-GB" sz="1000" dirty="0">
                <a:latin typeface="Arial" charset="0"/>
                <a:cs typeface="Arial" charset="0"/>
              </a:rPr>
              <a:t>		Rhymes</a:t>
            </a:r>
          </a:p>
          <a:p>
            <a:pPr eaLnBrk="1" hangingPunct="1">
              <a:defRPr/>
            </a:pPr>
            <a:r>
              <a:rPr lang="en-GB" sz="1000" dirty="0">
                <a:latin typeface="Arial" charset="0"/>
                <a:cs typeface="Arial" charset="0"/>
              </a:rPr>
              <a:t>		Syllables</a:t>
            </a:r>
          </a:p>
          <a:p>
            <a:pPr eaLnBrk="1" hangingPunct="1">
              <a:defRPr/>
            </a:pPr>
            <a:r>
              <a:rPr lang="en-GB" sz="1000" dirty="0">
                <a:latin typeface="Arial"/>
                <a:cs typeface="Arial"/>
              </a:rPr>
              <a:t>		</a:t>
            </a:r>
            <a:r>
              <a:rPr lang="en-GB" sz="1000" b="1" u="sng" dirty="0">
                <a:latin typeface="Arial" charset="0"/>
                <a:cs typeface="Arial" charset="0"/>
              </a:rPr>
              <a:t>Writing</a:t>
            </a:r>
            <a:r>
              <a:rPr lang="en-GB" sz="1000" dirty="0">
                <a:latin typeface="Arial" charset="0"/>
                <a:cs typeface="Arial" charset="0"/>
              </a:rPr>
              <a:t>  </a:t>
            </a:r>
          </a:p>
          <a:p>
            <a:pPr eaLnBrk="1" hangingPunct="1">
              <a:defRPr/>
            </a:pPr>
            <a:r>
              <a:rPr lang="en-GB" sz="1000" dirty="0">
                <a:latin typeface="Arial" charset="0"/>
                <a:cs typeface="Arial" charset="0"/>
              </a:rPr>
              <a:t>		Drawing programme</a:t>
            </a:r>
          </a:p>
          <a:p>
            <a:pPr eaLnBrk="1" hangingPunct="1">
              <a:defRPr/>
            </a:pPr>
            <a:r>
              <a:rPr lang="en-GB" sz="1000" dirty="0">
                <a:latin typeface="Arial" charset="0"/>
                <a:cs typeface="Arial" charset="0"/>
              </a:rPr>
              <a:t>		Mark-making	</a:t>
            </a:r>
          </a:p>
          <a:p>
            <a:pPr eaLnBrk="1" hangingPunct="1">
              <a:defRPr/>
            </a:pPr>
            <a:r>
              <a:rPr lang="en-GB" sz="1000" dirty="0">
                <a:latin typeface="Arial" charset="0"/>
                <a:cs typeface="Arial" charset="0"/>
              </a:rPr>
              <a:t>		Begin correct letter formation</a:t>
            </a:r>
          </a:p>
          <a:p>
            <a:pPr eaLnBrk="1" hangingPunct="1">
              <a:defRPr/>
            </a:pPr>
            <a:r>
              <a:rPr lang="en-GB" sz="1000" dirty="0">
                <a:latin typeface="Arial" charset="0"/>
                <a:cs typeface="Arial" charset="0"/>
              </a:rPr>
              <a:t>		Correct formation of letters in name	</a:t>
            </a:r>
          </a:p>
          <a:p>
            <a:pPr eaLnBrk="1" hangingPunct="1">
              <a:defRPr/>
            </a:pPr>
            <a:r>
              <a:rPr lang="en-GB" sz="1000" dirty="0">
                <a:latin typeface="Arial" charset="0"/>
                <a:cs typeface="Arial" charset="0"/>
              </a:rPr>
              <a:t>		</a:t>
            </a:r>
            <a:r>
              <a:rPr lang="en-GB" sz="1000" b="1" u="sng" dirty="0">
                <a:latin typeface="Arial" charset="0"/>
                <a:cs typeface="Arial" charset="0"/>
              </a:rPr>
              <a:t>Talking and Listening</a:t>
            </a:r>
          </a:p>
          <a:p>
            <a:pPr eaLnBrk="1" hangingPunct="1">
              <a:defRPr/>
            </a:pPr>
            <a:r>
              <a:rPr lang="en-GB" sz="1000" b="1" dirty="0">
                <a:latin typeface="Arial" charset="0"/>
                <a:cs typeface="Arial" charset="0"/>
              </a:rPr>
              <a:t>		</a:t>
            </a:r>
            <a:r>
              <a:rPr lang="en-GB" sz="1000" dirty="0">
                <a:latin typeface="Arial" charset="0"/>
                <a:cs typeface="Arial" charset="0"/>
              </a:rPr>
              <a:t>Rhymes</a:t>
            </a:r>
          </a:p>
          <a:p>
            <a:pPr eaLnBrk="1" hangingPunct="1">
              <a:defRPr/>
            </a:pPr>
            <a:r>
              <a:rPr lang="en-GB" sz="1000" dirty="0">
                <a:latin typeface="Arial" charset="0"/>
                <a:cs typeface="Arial" charset="0"/>
              </a:rPr>
              <a:t>		Syllables</a:t>
            </a:r>
          </a:p>
          <a:p>
            <a:pPr eaLnBrk="1" hangingPunct="1">
              <a:defRPr/>
            </a:pPr>
            <a:r>
              <a:rPr lang="en-GB" sz="1000" dirty="0">
                <a:latin typeface="Arial" charset="0"/>
                <a:cs typeface="Arial" charset="0"/>
              </a:rPr>
              <a:t>		Phonological Awareness</a:t>
            </a:r>
          </a:p>
          <a:p>
            <a:pPr eaLnBrk="1" hangingPunct="1">
              <a:defRPr/>
            </a:pPr>
            <a:endParaRPr lang="en-GB" sz="1000" dirty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en-GB" sz="1400" b="1" dirty="0">
                <a:solidFill>
                  <a:schemeClr val="accent2"/>
                </a:solidFill>
                <a:latin typeface="Arial"/>
                <a:cs typeface="Arial"/>
              </a:rPr>
              <a:t>Numeracy</a:t>
            </a:r>
            <a:r>
              <a:rPr lang="en-GB" sz="1000" dirty="0">
                <a:latin typeface="Arial"/>
                <a:cs typeface="Arial"/>
              </a:rPr>
              <a:t>                           Number rhymes</a:t>
            </a:r>
          </a:p>
          <a:p>
            <a:pPr eaLnBrk="1" hangingPunct="1">
              <a:defRPr/>
            </a:pPr>
            <a:r>
              <a:rPr lang="en-GB" sz="1000" dirty="0">
                <a:latin typeface="Arial" charset="0"/>
                <a:cs typeface="Arial" charset="0"/>
              </a:rPr>
              <a:t>	                          Explore numbers to 10</a:t>
            </a:r>
            <a:endParaRPr lang="en-GB" altLang="en-US" sz="1000" dirty="0"/>
          </a:p>
          <a:p>
            <a:pPr eaLnBrk="1" hangingPunct="1">
              <a:defRPr/>
            </a:pPr>
            <a:r>
              <a:rPr lang="en-GB" altLang="en-US" sz="1000" dirty="0"/>
              <a:t>						</a:t>
            </a:r>
            <a:endParaRPr lang="en-GB" sz="500" b="1" dirty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en-GB" sz="1400" b="1" dirty="0">
                <a:solidFill>
                  <a:srgbClr val="00B050"/>
                </a:solidFill>
                <a:latin typeface="Arial" charset="0"/>
                <a:cs typeface="Arial" charset="0"/>
              </a:rPr>
              <a:t>Health and Wellbeing</a:t>
            </a:r>
            <a:r>
              <a:rPr lang="en-GB" sz="1000" dirty="0">
                <a:latin typeface="Arial" charset="0"/>
                <a:cs typeface="Arial" charset="0"/>
              </a:rPr>
              <a:t>	</a:t>
            </a:r>
            <a:r>
              <a:rPr lang="en-GB" sz="1000" b="1" u="sng" dirty="0">
                <a:latin typeface="Arial" charset="0"/>
                <a:cs typeface="Arial" charset="0"/>
              </a:rPr>
              <a:t>HWB</a:t>
            </a:r>
          </a:p>
          <a:p>
            <a:pPr eaLnBrk="1" hangingPunct="1">
              <a:defRPr/>
            </a:pPr>
            <a:r>
              <a:rPr lang="en-GB" sz="1000" dirty="0">
                <a:latin typeface="Arial"/>
                <a:cs typeface="Arial"/>
              </a:rPr>
              <a:t>		SHANARRI</a:t>
            </a:r>
            <a:endParaRPr lang="en-GB" sz="1000" dirty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en-GB" sz="1000" dirty="0">
                <a:latin typeface="Arial" charset="0"/>
                <a:cs typeface="Arial" charset="0"/>
              </a:rPr>
              <a:t>		Relationships</a:t>
            </a:r>
          </a:p>
          <a:p>
            <a:pPr eaLnBrk="1" hangingPunct="1">
              <a:defRPr/>
            </a:pPr>
            <a:r>
              <a:rPr lang="en-GB" sz="1000" dirty="0">
                <a:latin typeface="Arial" charset="0"/>
                <a:cs typeface="Arial" charset="0"/>
              </a:rPr>
              <a:t>    		</a:t>
            </a:r>
          </a:p>
          <a:p>
            <a:pPr eaLnBrk="1" hangingPunct="1">
              <a:defRPr/>
            </a:pPr>
            <a:r>
              <a:rPr lang="en-GB" sz="1000" b="1" dirty="0">
                <a:latin typeface="Arial" charset="0"/>
                <a:cs typeface="Arial" charset="0"/>
              </a:rPr>
              <a:t>		</a:t>
            </a:r>
            <a:r>
              <a:rPr lang="en-GB" sz="1000" b="1" u="sng" dirty="0">
                <a:latin typeface="Arial" charset="0"/>
                <a:cs typeface="Arial" charset="0"/>
              </a:rPr>
              <a:t>Physical Education</a:t>
            </a:r>
            <a:endParaRPr lang="en-GB" sz="1000" dirty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en-GB" sz="1000" dirty="0">
                <a:latin typeface="Arial" charset="0"/>
                <a:cs typeface="Arial" charset="0"/>
              </a:rPr>
              <a:t>		Large ball skills</a:t>
            </a:r>
          </a:p>
          <a:p>
            <a:pPr eaLnBrk="1" hangingPunct="1">
              <a:defRPr/>
            </a:pPr>
            <a:r>
              <a:rPr lang="en-GB" sz="1000" dirty="0">
                <a:latin typeface="Arial" charset="0"/>
                <a:cs typeface="Arial" charset="0"/>
              </a:rPr>
              <a:t>	</a:t>
            </a:r>
            <a:r>
              <a:rPr lang="en-GB" sz="1000">
                <a:latin typeface="Arial" charset="0"/>
                <a:cs typeface="Arial" charset="0"/>
              </a:rPr>
              <a:t>	Gymnastics</a:t>
            </a:r>
            <a:endParaRPr lang="en-GB" sz="500" dirty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en-GB" sz="1400" b="1" dirty="0">
                <a:solidFill>
                  <a:srgbClr val="7030A0"/>
                </a:solidFill>
                <a:latin typeface="Arial"/>
                <a:cs typeface="Arial"/>
              </a:rPr>
              <a:t>R.M.E.</a:t>
            </a:r>
            <a:r>
              <a:rPr lang="en-GB" sz="1000" dirty="0">
                <a:solidFill>
                  <a:schemeClr val="accent2"/>
                </a:solidFill>
                <a:latin typeface="Arial"/>
                <a:cs typeface="Arial"/>
              </a:rPr>
              <a:t>                                    </a:t>
            </a:r>
            <a:r>
              <a:rPr lang="en-GB" sz="1000" dirty="0">
                <a:latin typeface="Arial"/>
                <a:cs typeface="Arial"/>
              </a:rPr>
              <a:t>Christian Beliefs and Traditions</a:t>
            </a:r>
          </a:p>
          <a:p>
            <a:pPr eaLnBrk="1" hangingPunct="1">
              <a:defRPr/>
            </a:pPr>
            <a:endParaRPr lang="en-GB" sz="700" dirty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en-GB" sz="1400" b="1" dirty="0">
                <a:solidFill>
                  <a:srgbClr val="00B0F0"/>
                </a:solidFill>
                <a:latin typeface="Arial"/>
                <a:cs typeface="Arial"/>
              </a:rPr>
              <a:t>Technologies</a:t>
            </a:r>
            <a:r>
              <a:rPr lang="en-GB" sz="1000" dirty="0">
                <a:latin typeface="Arial"/>
                <a:cs typeface="Arial"/>
              </a:rPr>
              <a:t>                    Promethean Board use in classroom</a:t>
            </a:r>
          </a:p>
          <a:p>
            <a:pPr eaLnBrk="1" hangingPunct="1">
              <a:defRPr/>
            </a:pPr>
            <a:r>
              <a:rPr lang="en-GB" sz="1000" dirty="0">
                <a:latin typeface="Arial" charset="0"/>
                <a:cs typeface="Arial" charset="0"/>
              </a:rPr>
              <a:t>		Block play and construction activities</a:t>
            </a:r>
            <a:endParaRPr lang="en-GB" sz="700" dirty="0"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en-GB" sz="1000" dirty="0">
                <a:solidFill>
                  <a:srgbClr val="000000"/>
                </a:solidFill>
                <a:latin typeface="Arial"/>
                <a:cs typeface="Arial"/>
              </a:rPr>
              <a:t>                                                    Using QR codes to access games on the </a:t>
            </a:r>
            <a:r>
              <a:rPr lang="en-GB" sz="1000" dirty="0" err="1">
                <a:solidFill>
                  <a:srgbClr val="000000"/>
                </a:solidFill>
                <a:latin typeface="Arial"/>
                <a:cs typeface="Arial"/>
              </a:rPr>
              <a:t>Ipad</a:t>
            </a:r>
          </a:p>
          <a:p>
            <a:pPr>
              <a:defRPr/>
            </a:pPr>
            <a:r>
              <a:rPr lang="en-GB" sz="1400" b="1" dirty="0">
                <a:solidFill>
                  <a:srgbClr val="FF0066"/>
                </a:solidFill>
                <a:latin typeface="Arial"/>
                <a:cs typeface="Arial"/>
              </a:rPr>
              <a:t>Social Studies</a:t>
            </a:r>
            <a:r>
              <a:rPr lang="en-GB" sz="1000" dirty="0">
                <a:solidFill>
                  <a:schemeClr val="accent2"/>
                </a:solidFill>
                <a:latin typeface="Arial"/>
                <a:cs typeface="Arial"/>
              </a:rPr>
              <a:t>                  </a:t>
            </a:r>
            <a:r>
              <a:rPr lang="en-GB" sz="1000" dirty="0">
                <a:latin typeface="Arial"/>
                <a:cs typeface="Arial"/>
              </a:rPr>
              <a:t>People Past Events &amp; Societies – Myself and My Family</a:t>
            </a:r>
          </a:p>
          <a:p>
            <a:pPr>
              <a:defRPr/>
            </a:pPr>
            <a:endParaRPr lang="en-GB" sz="900" dirty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en-GB" sz="1400" b="1" dirty="0">
                <a:solidFill>
                  <a:srgbClr val="FFC000"/>
                </a:solidFill>
                <a:latin typeface="Arial"/>
                <a:cs typeface="Arial"/>
              </a:rPr>
              <a:t>Music</a:t>
            </a:r>
            <a:r>
              <a:rPr lang="en-GB" sz="1000" dirty="0">
                <a:solidFill>
                  <a:schemeClr val="accent2"/>
                </a:solidFill>
                <a:latin typeface="Arial"/>
                <a:cs typeface="Arial"/>
              </a:rPr>
              <a:t>                                      </a:t>
            </a:r>
            <a:r>
              <a:rPr lang="en-GB" sz="1000" dirty="0">
                <a:latin typeface="Arial"/>
                <a:cs typeface="Arial"/>
              </a:rPr>
              <a:t>Charanga – Me</a:t>
            </a:r>
          </a:p>
          <a:p>
            <a:pPr>
              <a:defRPr/>
            </a:pPr>
            <a:r>
              <a:rPr lang="en-GB" sz="1400" b="1" dirty="0">
                <a:solidFill>
                  <a:srgbClr val="FFC000"/>
                </a:solidFill>
                <a:latin typeface="Arial"/>
                <a:cs typeface="Arial"/>
              </a:rPr>
              <a:t>Art &amp; Design</a:t>
            </a:r>
            <a:r>
              <a:rPr lang="en-GB" sz="1000" dirty="0">
                <a:latin typeface="Arial"/>
                <a:cs typeface="Arial"/>
              </a:rPr>
              <a:t>                      Drawing and Printing</a:t>
            </a:r>
          </a:p>
          <a:p>
            <a:pPr>
              <a:defRPr/>
            </a:pPr>
            <a:r>
              <a:rPr lang="en-GB" sz="1400" b="1" dirty="0">
                <a:solidFill>
                  <a:srgbClr val="FFC000"/>
                </a:solidFill>
                <a:latin typeface="Arial"/>
                <a:cs typeface="Arial"/>
              </a:rPr>
              <a:t>Drama</a:t>
            </a:r>
            <a:r>
              <a:rPr lang="en-GB" sz="1000" dirty="0">
                <a:latin typeface="Arial"/>
                <a:cs typeface="Arial"/>
              </a:rPr>
              <a:t>                                     Imaginative Play / Puppets / Small World / Story boxes </a:t>
            </a:r>
            <a:endParaRPr lang="en-GB" sz="1000" dirty="0">
              <a:latin typeface="Arial" charset="0"/>
              <a:cs typeface="Arial" charset="0"/>
            </a:endParaRPr>
          </a:p>
          <a:p>
            <a:pPr>
              <a:defRPr/>
            </a:pPr>
            <a:endParaRPr lang="en-GB" sz="500" dirty="0"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en-GB" sz="1400" b="1" dirty="0">
                <a:solidFill>
                  <a:schemeClr val="accent5">
                    <a:lumMod val="50000"/>
                  </a:schemeClr>
                </a:solidFill>
                <a:latin typeface="Arial"/>
                <a:cs typeface="Arial"/>
              </a:rPr>
              <a:t>Science</a:t>
            </a:r>
            <a:r>
              <a:rPr lang="en-GB" sz="1400" dirty="0">
                <a:solidFill>
                  <a:schemeClr val="accent2"/>
                </a:solidFill>
                <a:latin typeface="Arial"/>
                <a:cs typeface="Arial"/>
              </a:rPr>
              <a:t>                        </a:t>
            </a:r>
            <a:r>
              <a:rPr lang="en-GB" sz="1000" dirty="0">
                <a:latin typeface="Arial"/>
                <a:cs typeface="Arial"/>
              </a:rPr>
              <a:t>The Senses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a26f591c-2ede-4adb-b674-cf1d9a4bc06d">
      <UserInfo>
        <DisplayName>Mr McFadzean</DisplayName>
        <AccountId>17</AccountId>
        <AccountType/>
      </UserInfo>
    </SharedWithUsers>
    <TaxCatchAll xmlns="a26f591c-2ede-4adb-b674-cf1d9a4bc06d" xsi:nil="true"/>
    <lcf76f155ced4ddcb4097134ff3c332f xmlns="1671a6a2-cbbc-4a29-a435-5d36dd3665c0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FBA1BD703781C4BAA0B491A78768ADB" ma:contentTypeVersion="16" ma:contentTypeDescription="Create a new document." ma:contentTypeScope="" ma:versionID="59d0e4fc2f73312d28b6d96c0152060f">
  <xsd:schema xmlns:xsd="http://www.w3.org/2001/XMLSchema" xmlns:xs="http://www.w3.org/2001/XMLSchema" xmlns:p="http://schemas.microsoft.com/office/2006/metadata/properties" xmlns:ns2="1671a6a2-cbbc-4a29-a435-5d36dd3665c0" xmlns:ns3="a26f591c-2ede-4adb-b674-cf1d9a4bc06d" targetNamespace="http://schemas.microsoft.com/office/2006/metadata/properties" ma:root="true" ma:fieldsID="cd1cd293b4627efd6730d950a124d418" ns2:_="" ns3:_="">
    <xsd:import namespace="1671a6a2-cbbc-4a29-a435-5d36dd3665c0"/>
    <xsd:import namespace="a26f591c-2ede-4adb-b674-cf1d9a4bc06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71a6a2-cbbc-4a29-a435-5d36dd3665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a8110b4-7946-418e-8ab0-d3d0ec8bff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6f591c-2ede-4adb-b674-cf1d9a4bc06d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66abc52-7607-48e8-965c-a550c7d45a36}" ma:internalName="TaxCatchAll" ma:showField="CatchAllData" ma:web="a26f591c-2ede-4adb-b674-cf1d9a4bc0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53DB373-7DA9-4CE8-97CA-3EB6ED0F4A9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5A387EA-AB7D-4C32-9B36-0CEB9EBED5D1}">
  <ds:schemaRefs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purl.org/dc/dcmitype/"/>
    <ds:schemaRef ds:uri="a26f591c-2ede-4adb-b674-cf1d9a4bc06d"/>
    <ds:schemaRef ds:uri="http://purl.org/dc/terms/"/>
    <ds:schemaRef ds:uri="http://www.w3.org/XML/1998/namespace"/>
    <ds:schemaRef ds:uri="http://schemas.openxmlformats.org/package/2006/metadata/core-properties"/>
    <ds:schemaRef ds:uri="1671a6a2-cbbc-4a29-a435-5d36dd3665c0"/>
  </ds:schemaRefs>
</ds:datastoreItem>
</file>

<file path=customXml/itemProps3.xml><?xml version="1.0" encoding="utf-8"?>
<ds:datastoreItem xmlns:ds="http://schemas.openxmlformats.org/officeDocument/2006/customXml" ds:itemID="{279F8DF5-1B16-41B6-8C9C-550E625784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671a6a2-cbbc-4a29-a435-5d36dd3665c0"/>
    <ds:schemaRef ds:uri="a26f591c-2ede-4adb-b674-cf1d9a4bc06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583</TotalTime>
  <Words>210</Words>
  <Application>Microsoft Office PowerPoint</Application>
  <PresentationFormat>On-screen Show (4:3)</PresentationFormat>
  <Paragraphs>45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Rockwell Extra Bold</vt:lpstr>
      <vt:lpstr>Default Design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Kirsty</dc:creator>
  <cp:lastModifiedBy>DronprMoyL</cp:lastModifiedBy>
  <cp:revision>111</cp:revision>
  <cp:lastPrinted>2018-10-02T16:31:37Z</cp:lastPrinted>
  <dcterms:created xsi:type="dcterms:W3CDTF">2010-04-25T15:39:57Z</dcterms:created>
  <dcterms:modified xsi:type="dcterms:W3CDTF">2026-08-24T07:37:41Z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0x010100EFBA1BD703781C4BAA0B491A78768ADB</vt:lpwstr>
  </property>
</Properties>
</file>