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6858000" cy="9144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E9024-4728-68A9-6222-302E274C520A}" v="34" dt="2022-12-14T15:06:55.860"/>
    <p1510:client id="{A107E1A3-708F-0E5F-3E44-816E0D60D92F}" v="501" dt="2022-12-16T10:02:51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5180" autoAdjust="0"/>
  </p:normalViewPr>
  <p:slideViewPr>
    <p:cSldViewPr>
      <p:cViewPr varScale="1">
        <p:scale>
          <a:sx n="63" d="100"/>
          <a:sy n="63" d="100"/>
        </p:scale>
        <p:origin x="-3101" y="-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6DF3A984-3219-D16B-3402-015B9F9369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66A63836-9A91-29C2-7B6E-370405E4F7A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20412CF7-2048-0425-AD26-BFA175AF97E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11363" y="741363"/>
            <a:ext cx="2774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C11C847B-D951-DB6E-04CA-6F6E57C712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60FA8A6D-EB1E-BA42-68CA-908174235B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62D4CA74-DF00-52B2-0814-755B2D1DE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02B9332-8561-4D7A-AEE2-E373775E38D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xmlns="" id="{3B7CC3ED-D316-99FE-AA79-1196599C9E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B29011-C8A9-4255-A4EA-25B428CDFBF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B082C0DE-DA75-0A63-A584-43DDBAFE5F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98CFF09F-C0ED-794F-69CD-5ED89C284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04BDC01-D142-F310-FB13-5EB8F0CC82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0E48ADB-0E1D-1BAF-2FAE-E1C2DE102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0D1929-B771-FD81-37BC-521D503C98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32018-4B1A-4689-B929-96379E64E4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5185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55FDBF4-0E77-0B75-085F-F564E02C17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02CA20A-A5A5-84CA-319B-BBF30458F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DFCF0C4-1E31-099F-6D91-C335320AEA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D9169C-0D4B-4A92-98F5-16EBAEF8E7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86468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DDD0694-EC35-8488-EE5C-31CB45734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6CDF670-950E-A5BC-4DE9-ED40102168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7DDB0D3-963B-8C93-F605-C8A21D0450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C2FDC-4172-4BA4-A162-F86B567B57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47451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6290B6C-C68E-A7F8-1C66-E2CA94806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E2060E3-39F6-4345-2BD0-AAD0663F87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E48CB26-27B2-02F1-A2CD-1A0B38C80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B0879-2795-4992-AA57-9B47A79610B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63345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E2EEB55-50B9-E076-5F24-B9727CD6F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F8D2A4F-5172-3E67-9CA4-603A40F39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DAE8A42-8583-C0F6-234B-D9B546C44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2CE76-A021-4181-80BE-FBB7374097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44431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7010EB1-45E1-2EB7-D568-316C9E4351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D9CB9E5-AFB8-9406-CCF9-791D86E42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2106320-D28D-4C32-592E-C53DE6AD0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ED4403-E0DE-4F77-BEE4-EA1F45DFF8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25179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2D1E96-5128-0902-12FA-5BB8E381DA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8351ADF-1B57-AAE7-015E-0977830FEA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445A55F2-A1BD-B406-B815-8862619C40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CF4A6-2B63-4AA9-9083-B27FAB271A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30508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FC9B3E4E-F2FA-63A6-7EAD-0FB8684D5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B08073CD-F073-E0F5-C8BB-3BCF82921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76DF649-ABE7-49D9-AE18-6E9076668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AD3AC-7236-42F0-9AB1-AB6C93F24D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79307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B78B7D0-F84A-2175-40DC-C0B61DA1E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7C1DFBA2-D6F6-6E8F-A5B8-9EEC724A07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F5E4CF4D-3887-236A-C27B-5938D4322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991CD3-3EFF-475A-ACD0-D6B1D55C15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101592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E7EB74B-F518-29D7-AD88-02E936C727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DBD7D3C-678A-7222-C297-6AA6F4B585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9FDE25E-FD65-5899-A293-080E149B7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0D3E1-A91C-48C5-94FD-27F54BE811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5584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F491388-119A-DE0E-E60C-09860101B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9B54B46-BE48-15B9-C770-8422DB0583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CC4317-3024-4770-711A-3A9E2D44AD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0DCE2-4B7C-4B2C-9426-6476694D31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61292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FCA46745-26F5-DF32-8FE1-36EADE596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FC92F6A-1E8D-E9C1-DCD3-1A0FEFFC5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C0172CCB-04CA-0972-FE6B-EA69E87F2B6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BECF0EC6-371C-1F7F-EE92-5F3ED2A4C5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BE527798-0DAE-15C2-FD80-D769E86007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5E44F9B-7F4E-482A-8AFB-DBD716C43C8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>
            <a:extLst>
              <a:ext uri="{FF2B5EF4-FFF2-40B4-BE49-F238E27FC236}">
                <a16:creationId xmlns:a16="http://schemas.microsoft.com/office/drawing/2014/main" xmlns="" id="{FD34B57C-C2EC-92A7-0B6D-BB5CEE1C59F3}"/>
              </a:ext>
            </a:extLst>
          </p:cNvPr>
          <p:cNvGrpSpPr>
            <a:grpSpLocks/>
          </p:cNvGrpSpPr>
          <p:nvPr/>
        </p:nvGrpSpPr>
        <p:grpSpPr bwMode="auto">
          <a:xfrm>
            <a:off x="836613" y="107950"/>
            <a:ext cx="5400675" cy="1871663"/>
            <a:chOff x="482" y="295"/>
            <a:chExt cx="3402" cy="1179"/>
          </a:xfrm>
        </p:grpSpPr>
        <p:sp>
          <p:nvSpPr>
            <p:cNvPr id="2053" name="AutoShape 4">
              <a:extLst>
                <a:ext uri="{FF2B5EF4-FFF2-40B4-BE49-F238E27FC236}">
                  <a16:creationId xmlns:a16="http://schemas.microsoft.com/office/drawing/2014/main" xmlns="" id="{5BE13396-3487-87AD-590C-F98C44CA3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054" name="Text Box 5">
              <a:extLst>
                <a:ext uri="{FF2B5EF4-FFF2-40B4-BE49-F238E27FC236}">
                  <a16:creationId xmlns:a16="http://schemas.microsoft.com/office/drawing/2014/main" xmlns="" id="{9DE16DCE-B839-37F5-F2C3-81E194CB1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612"/>
              <a:ext cx="3266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>
                  <a:latin typeface="Rockwell Extra Bold" panose="02060903040505020403" pitchFamily="18" charset="0"/>
                </a:rPr>
                <a:t>P7 Overview Sheet</a:t>
              </a:r>
              <a:r>
                <a:rPr lang="en-GB" altLang="en-US" sz="1800">
                  <a:latin typeface="Rockwell Extra Bold" panose="02060903040505020403" pitchFamily="18" charset="0"/>
                </a:rPr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latin typeface="Rockwell Extra Bold" panose="02060903040505020403" pitchFamily="18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Rockwell Extra Bold" panose="02060903040505020403" pitchFamily="18" charset="0"/>
                </a:rPr>
                <a:t>Term 3</a:t>
              </a:r>
            </a:p>
          </p:txBody>
        </p:sp>
      </p:grpSp>
      <p:sp>
        <p:nvSpPr>
          <p:cNvPr id="2051" name="Text Box 9">
            <a:extLst>
              <a:ext uri="{FF2B5EF4-FFF2-40B4-BE49-F238E27FC236}">
                <a16:creationId xmlns:a16="http://schemas.microsoft.com/office/drawing/2014/main" xmlns="" id="{2B02903D-FA3D-1B1E-EFA7-ED9A9BC7E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248443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2" name="Text Box 10">
            <a:extLst>
              <a:ext uri="{FF2B5EF4-FFF2-40B4-BE49-F238E27FC236}">
                <a16:creationId xmlns:a16="http://schemas.microsoft.com/office/drawing/2014/main" xmlns="" id="{F2C34543-00B5-3725-CC9B-B4AC03EF6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051050"/>
            <a:ext cx="6408738" cy="62478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en-GB" sz="1600" b="1" u="sng" dirty="0" smtClean="0">
                <a:latin typeface="Comic Sans MS" pitchFamily="66" charset="0"/>
                <a:cs typeface="Arial" charset="0"/>
              </a:rPr>
              <a:t>The Curriculum</a:t>
            </a:r>
          </a:p>
          <a:p>
            <a:pPr eaLnBrk="1" hangingPunct="1">
              <a:defRPr/>
            </a:pPr>
            <a:r>
              <a:rPr lang="en-GB" sz="1200" dirty="0" smtClean="0">
                <a:latin typeface="Comic Sans MS" pitchFamily="66" charset="0"/>
                <a:cs typeface="Arial" charset="0"/>
              </a:rPr>
              <a:t>Below is an overview of the work which will be covered by the class this term.  We hope you find this information beneficial.  </a:t>
            </a:r>
          </a:p>
          <a:p>
            <a:pPr eaLnBrk="1" hangingPunct="1">
              <a:defRPr/>
            </a:pPr>
            <a:endParaRPr lang="en-GB" sz="1000" u="sng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Literacy</a:t>
            </a:r>
            <a:r>
              <a:rPr lang="en-GB" sz="1000" dirty="0" smtClean="0">
                <a:solidFill>
                  <a:schemeClr val="accent2"/>
                </a:solidFill>
                <a:latin typeface="Comic Sans MS" pitchFamily="66" charset="0"/>
                <a:cs typeface="Arial"/>
              </a:rPr>
              <a:t>	</a:t>
            </a:r>
            <a:r>
              <a:rPr lang="en-GB" sz="1000" dirty="0" smtClean="0">
                <a:latin typeface="Comic Sans MS" pitchFamily="66" charset="0"/>
                <a:cs typeface="Arial"/>
              </a:rPr>
              <a:t>	</a:t>
            </a:r>
            <a:r>
              <a:rPr lang="en-GB" sz="1000" b="1" u="sng" dirty="0" smtClean="0">
                <a:latin typeface="Comic Sans MS" pitchFamily="66" charset="0"/>
                <a:cs typeface="Arial"/>
              </a:rPr>
              <a:t>Reading</a:t>
            </a:r>
            <a:r>
              <a:rPr lang="en-GB" sz="1000" b="1" dirty="0" smtClean="0">
                <a:latin typeface="Comic Sans MS" pitchFamily="66" charset="0"/>
                <a:cs typeface="Arial"/>
              </a:rPr>
              <a:t> </a:t>
            </a:r>
          </a:p>
          <a:p>
            <a:pPr lvl="4" eaLnBrk="1" hangingPunct="1"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Class Novel – Divided City by Theresa </a:t>
            </a:r>
            <a:r>
              <a:rPr lang="en-GB" sz="1000" dirty="0" err="1" smtClean="0">
                <a:latin typeface="Comic Sans MS" pitchFamily="66" charset="0"/>
                <a:cs typeface="Arial"/>
              </a:rPr>
              <a:t>Breslin</a:t>
            </a:r>
            <a:r>
              <a:rPr lang="en-GB" sz="1000" dirty="0" smtClean="0">
                <a:latin typeface="Comic Sans MS" pitchFamily="66" charset="0"/>
                <a:cs typeface="Arial"/>
              </a:rPr>
              <a:t> (variety of</a:t>
            </a:r>
            <a:r>
              <a:rPr lang="en-GB" sz="1000" dirty="0" smtClean="0">
                <a:latin typeface="Comic Sans MS" pitchFamily="66" charset="0"/>
                <a:cs typeface="Arial"/>
              </a:rPr>
              <a:t> </a:t>
            </a:r>
            <a:r>
              <a:rPr lang="en-GB" sz="1000" dirty="0" smtClean="0">
                <a:latin typeface="Comic Sans MS" pitchFamily="66" charset="0"/>
                <a:cs typeface="Arial"/>
              </a:rPr>
              <a:t>tasks linked to Active Literacy reading comprehension strategies )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 smtClean="0">
                <a:latin typeface="Comic Sans MS" pitchFamily="66" charset="0"/>
                <a:cs typeface="Arial" charset="0"/>
              </a:rPr>
              <a:t>Bug Club reading and comprehension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 smtClean="0">
                <a:latin typeface="Comic Sans MS" pitchFamily="66" charset="0"/>
                <a:cs typeface="Arial" charset="0"/>
              </a:rPr>
              <a:t>Use reading strategies to answer different types of questions</a:t>
            </a:r>
          </a:p>
          <a:p>
            <a:pPr lvl="4" eaLnBrk="1" hangingPunct="1">
              <a:defRPr/>
            </a:pPr>
            <a:endParaRPr lang="en-GB" sz="1000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		</a:t>
            </a:r>
            <a:r>
              <a:rPr lang="en-GB" sz="1000" b="1" u="sng" dirty="0" smtClean="0">
                <a:latin typeface="Comic Sans MS" pitchFamily="66" charset="0"/>
                <a:cs typeface="Arial"/>
              </a:rPr>
              <a:t>Writing</a:t>
            </a:r>
            <a:r>
              <a:rPr lang="en-GB" sz="1000" dirty="0" smtClean="0">
                <a:latin typeface="Comic Sans MS" pitchFamily="66" charset="0"/>
                <a:cs typeface="Arial"/>
              </a:rPr>
              <a:t> – Slow writing:  Focus on tools for writing.</a:t>
            </a:r>
          </a:p>
          <a:p>
            <a:pPr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                                                 Explore different types of writing – response, poetry, letters  </a:t>
            </a:r>
            <a:endParaRPr lang="en-GB" dirty="0" smtClean="0">
              <a:latin typeface="Comic Sans MS" pitchFamily="66" charset="0"/>
            </a:endParaRPr>
          </a:p>
          <a:p>
            <a:pPr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                                                 Active Literacy spelling strategies to develop strategies in spelling 		complex 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vocabulary, phonemes and topical vocabulary. </a:t>
            </a:r>
          </a:p>
          <a:p>
            <a:pPr eaLnBrk="1" hangingPunct="1">
              <a:defRPr/>
            </a:pPr>
            <a:endParaRPr lang="en-GB" sz="1000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b="1" dirty="0" smtClean="0">
                <a:latin typeface="Comic Sans MS" pitchFamily="66" charset="0"/>
                <a:cs typeface="Arial"/>
              </a:rPr>
              <a:t>		</a:t>
            </a:r>
            <a:r>
              <a:rPr lang="en-GB" sz="1000" b="1" u="sng" dirty="0" smtClean="0">
                <a:latin typeface="Comic Sans MS" pitchFamily="66" charset="0"/>
                <a:cs typeface="Arial"/>
              </a:rPr>
              <a:t>Talking and Listening </a:t>
            </a:r>
            <a:r>
              <a:rPr lang="en-GB" sz="1000" dirty="0" smtClean="0">
                <a:latin typeface="Comic Sans MS" pitchFamily="66" charset="0"/>
                <a:cs typeface="Arial"/>
              </a:rPr>
              <a:t>– Weekly Review Meetings	                         </a:t>
            </a:r>
            <a:endParaRPr lang="en-GB" sz="1000" dirty="0" smtClean="0">
              <a:latin typeface="Comic Sans MS" pitchFamily="66" charset="0"/>
              <a:cs typeface="Arial"/>
            </a:endParaRPr>
          </a:p>
          <a:p>
            <a:pPr eaLnBrk="1" hangingPunct="1"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		Presenting and discussing in groups and as a whole class</a:t>
            </a:r>
          </a:p>
          <a:p>
            <a:pPr eaLnBrk="1" hangingPunct="1"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		</a:t>
            </a:r>
          </a:p>
          <a:p>
            <a:pPr eaLnBrk="1" hangingPunct="1">
              <a:defRPr/>
            </a:pPr>
            <a:endParaRPr lang="en-GB" sz="1000" dirty="0" smtClean="0"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1400" b="1" dirty="0" smtClean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Numeracy		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Fractions, Decimals and Percentages </a:t>
            </a:r>
          </a:p>
          <a:p>
            <a:pPr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		Properties of 2D Shapes and 3D Objects</a:t>
            </a:r>
          </a:p>
          <a:p>
            <a:pPr>
              <a:defRPr/>
            </a:pPr>
            <a:endParaRPr lang="en-GB" sz="1000" dirty="0" smtClean="0">
              <a:latin typeface="Comic Sans MS" pitchFamily="66" charset="0"/>
              <a:cs typeface="Arial"/>
            </a:endParaRPr>
          </a:p>
          <a:p>
            <a:pPr>
              <a:defRPr/>
            </a:pPr>
            <a:r>
              <a:rPr lang="en-GB" sz="1000" dirty="0" smtClean="0">
                <a:latin typeface="Comic Sans MS" pitchFamily="66" charset="0"/>
                <a:cs typeface="Arial" charset="0"/>
              </a:rPr>
              <a:t>		Number Talks/Problem Solving</a:t>
            </a:r>
          </a:p>
          <a:p>
            <a:pPr eaLnBrk="1" hangingPunct="1">
              <a:defRPr/>
            </a:pPr>
            <a:endParaRPr lang="en-GB" sz="500" b="1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 smtClean="0">
                <a:solidFill>
                  <a:srgbClr val="00B050"/>
                </a:solidFill>
                <a:latin typeface="Comic Sans MS" pitchFamily="66" charset="0"/>
                <a:cs typeface="Arial"/>
              </a:rPr>
              <a:t>Health and Wellbeing</a:t>
            </a:r>
            <a:r>
              <a:rPr lang="en-GB" sz="1000" dirty="0" smtClean="0">
                <a:latin typeface="Comic Sans MS" pitchFamily="66" charset="0"/>
                <a:cs typeface="Arial"/>
              </a:rPr>
              <a:t> </a:t>
            </a:r>
            <a:r>
              <a:rPr lang="en-GB" sz="1000" b="1" u="sng" dirty="0" smtClean="0">
                <a:latin typeface="Comic Sans MS" pitchFamily="66" charset="0"/>
                <a:cs typeface="Arial"/>
              </a:rPr>
              <a:t>HWB  - </a:t>
            </a:r>
            <a:r>
              <a:rPr lang="en-GB" sz="1000" dirty="0" smtClean="0">
                <a:latin typeface="Comic Sans MS" pitchFamily="66" charset="0"/>
                <a:cs typeface="Arial"/>
              </a:rPr>
              <a:t>Food and Health/Planning for Choices and Change</a:t>
            </a:r>
            <a:endParaRPr lang="en-GB" sz="1000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 smtClean="0">
                <a:latin typeface="Comic Sans MS" pitchFamily="66" charset="0"/>
                <a:cs typeface="Arial" charset="0"/>
              </a:rPr>
              <a:t>		 </a:t>
            </a:r>
            <a:r>
              <a:rPr lang="en-GB" sz="1000" b="1" u="sng" dirty="0" smtClean="0">
                <a:latin typeface="Comic Sans MS" pitchFamily="66" charset="0"/>
                <a:cs typeface="Arial" charset="0"/>
              </a:rPr>
              <a:t>Physical Education - </a:t>
            </a:r>
            <a:r>
              <a:rPr lang="en-GB" sz="1000" dirty="0" smtClean="0">
                <a:latin typeface="Comic Sans MS" pitchFamily="66" charset="0"/>
                <a:cs typeface="Arial"/>
              </a:rPr>
              <a:t>Gymnastics and Badminton</a:t>
            </a:r>
            <a:endParaRPr lang="en-GB" sz="1000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endParaRPr lang="en-GB" sz="500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 smtClean="0">
                <a:solidFill>
                  <a:srgbClr val="7030A0"/>
                </a:solidFill>
                <a:latin typeface="Comic Sans MS" pitchFamily="66" charset="0"/>
                <a:cs typeface="Arial"/>
              </a:rPr>
              <a:t>R.M.E.</a:t>
            </a:r>
            <a:r>
              <a:rPr lang="en-GB" sz="1000" dirty="0" smtClean="0">
                <a:solidFill>
                  <a:schemeClr val="accent2"/>
                </a:solidFill>
                <a:latin typeface="Comic Sans MS" pitchFamily="66" charset="0"/>
                <a:cs typeface="Arial"/>
              </a:rPr>
              <a:t>                                 </a:t>
            </a:r>
            <a:r>
              <a:rPr lang="en-GB" sz="1000" dirty="0" smtClean="0">
                <a:latin typeface="Comic Sans MS" pitchFamily="66" charset="0"/>
                <a:cs typeface="Arial"/>
              </a:rPr>
              <a:t>Divided City – Sectarianism</a:t>
            </a:r>
            <a:endParaRPr lang="en-GB" sz="1000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 smtClean="0">
                <a:solidFill>
                  <a:srgbClr val="00B0F0"/>
                </a:solidFill>
                <a:latin typeface="Comic Sans MS" pitchFamily="66" charset="0"/>
                <a:cs typeface="Arial"/>
              </a:rPr>
              <a:t>Technologies</a:t>
            </a:r>
            <a:r>
              <a:rPr lang="en-GB" sz="1000" dirty="0" smtClean="0">
                <a:latin typeface="Comic Sans MS" pitchFamily="66" charset="0"/>
                <a:cs typeface="Arial"/>
              </a:rPr>
              <a:t>	STEM activities/Coding/Food and Textiles</a:t>
            </a:r>
            <a:endParaRPr lang="en-GB" sz="700" dirty="0" smtClean="0">
              <a:latin typeface="Comic Sans MS" pitchFamily="66" charset="0"/>
              <a:cs typeface="Arial"/>
            </a:endParaRPr>
          </a:p>
          <a:p>
            <a:pPr>
              <a:defRPr/>
            </a:pPr>
            <a:r>
              <a:rPr lang="en-GB" sz="1400" b="1" dirty="0" smtClean="0">
                <a:solidFill>
                  <a:srgbClr val="FF0066"/>
                </a:solidFill>
                <a:latin typeface="Comic Sans MS" pitchFamily="66" charset="0"/>
                <a:cs typeface="Arial"/>
              </a:rPr>
              <a:t>Social Studies</a:t>
            </a:r>
            <a:r>
              <a:rPr lang="en-GB" sz="1000" dirty="0" smtClean="0">
                <a:solidFill>
                  <a:schemeClr val="accent2"/>
                </a:solidFill>
                <a:latin typeface="Comic Sans MS" pitchFamily="66" charset="0"/>
                <a:cs typeface="Arial"/>
              </a:rPr>
              <a:t>                 </a:t>
            </a:r>
            <a:r>
              <a:rPr lang="en-GB" sz="1000" dirty="0" smtClean="0">
                <a:latin typeface="Comic Sans MS" pitchFamily="66" charset="0"/>
                <a:cs typeface="Arial"/>
              </a:rPr>
              <a:t>Natural Disasters</a:t>
            </a:r>
          </a:p>
          <a:p>
            <a:pPr>
              <a:defRPr/>
            </a:pPr>
            <a:r>
              <a:rPr lang="en-GB" sz="1400" b="1" dirty="0" smtClean="0">
                <a:solidFill>
                  <a:srgbClr val="FFC000"/>
                </a:solidFill>
                <a:latin typeface="Comic Sans MS" pitchFamily="66" charset="0"/>
                <a:cs typeface="Arial" charset="0"/>
              </a:rPr>
              <a:t>Music</a:t>
            </a:r>
            <a:r>
              <a:rPr lang="en-GB" sz="1000" dirty="0" smtClean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		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Scots Music when exploring Robert Burns/Strings </a:t>
            </a:r>
          </a:p>
          <a:p>
            <a:pPr>
              <a:defRPr/>
            </a:pPr>
            <a:r>
              <a:rPr lang="en-GB" sz="1400" b="1" dirty="0" smtClean="0">
                <a:solidFill>
                  <a:srgbClr val="FFC000"/>
                </a:solidFill>
                <a:latin typeface="Comic Sans MS" pitchFamily="66" charset="0"/>
                <a:cs typeface="Arial"/>
              </a:rPr>
              <a:t>Art &amp; Design</a:t>
            </a:r>
            <a:r>
              <a:rPr lang="en-GB" sz="1000" dirty="0" smtClean="0">
                <a:latin typeface="Comic Sans MS" pitchFamily="66" charset="0"/>
                <a:cs typeface="Arial"/>
              </a:rPr>
              <a:t>	Collage/Printing</a:t>
            </a:r>
            <a:endParaRPr lang="en-GB" sz="1000" dirty="0" smtClean="0"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1400" b="1" dirty="0" smtClean="0">
                <a:solidFill>
                  <a:srgbClr val="FFC000"/>
                </a:solidFill>
                <a:latin typeface="Comic Sans MS" pitchFamily="66" charset="0"/>
                <a:cs typeface="Arial" charset="0"/>
              </a:rPr>
              <a:t>Drama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		</a:t>
            </a:r>
            <a:r>
              <a:rPr lang="en-GB" sz="1000" dirty="0" err="1" smtClean="0">
                <a:latin typeface="Comic Sans MS" pitchFamily="66" charset="0"/>
                <a:cs typeface="Arial" charset="0"/>
              </a:rPr>
              <a:t>Drongan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 News productions: write scripts to create a news broadcast </a:t>
            </a:r>
            <a:r>
              <a:rPr lang="en-GB" sz="1000" smtClean="0">
                <a:latin typeface="Comic Sans MS" pitchFamily="66" charset="0"/>
                <a:cs typeface="Arial" charset="0"/>
              </a:rPr>
              <a:t>to 		be  shared 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with school/ Role Play/</a:t>
            </a:r>
            <a:r>
              <a:rPr lang="en-GB" sz="1000" dirty="0" err="1" smtClean="0">
                <a:latin typeface="Comic Sans MS" pitchFamily="66" charset="0"/>
                <a:cs typeface="Arial" charset="0"/>
              </a:rPr>
              <a:t>Playscripts</a:t>
            </a:r>
            <a:endParaRPr lang="en-GB" sz="500" dirty="0" smtClean="0"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1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Arial" charset="0"/>
              </a:rPr>
              <a:t>Science</a:t>
            </a:r>
            <a:r>
              <a:rPr lang="en-GB" sz="1400" dirty="0" smtClean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		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Chemical Reactions </a:t>
            </a:r>
            <a:endParaRPr lang="en-GB" sz="1000" dirty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87886FEAC8714787440042F01E6AEC" ma:contentTypeVersion="13" ma:contentTypeDescription="Create a new document." ma:contentTypeScope="" ma:versionID="7aa23854f7164ddf589a7b052345a68f">
  <xsd:schema xmlns:xsd="http://www.w3.org/2001/XMLSchema" xmlns:xs="http://www.w3.org/2001/XMLSchema" xmlns:p="http://schemas.microsoft.com/office/2006/metadata/properties" xmlns:ns3="2b795f3b-de57-4be2-84de-2dfacbf0a5b3" xmlns:ns4="c0308061-c686-4af7-b774-e9c8b2bd7670" targetNamespace="http://schemas.microsoft.com/office/2006/metadata/properties" ma:root="true" ma:fieldsID="d1e90a1b9c09b41f432085ff1d6dd13a" ns3:_="" ns4:_="">
    <xsd:import namespace="2b795f3b-de57-4be2-84de-2dfacbf0a5b3"/>
    <xsd:import namespace="c0308061-c686-4af7-b774-e9c8b2bd76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795f3b-de57-4be2-84de-2dfacbf0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08061-c686-4af7-b774-e9c8b2bd767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225F66-14E6-466F-9AA7-DD14A6AB2A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795f3b-de57-4be2-84de-2dfacbf0a5b3"/>
    <ds:schemaRef ds:uri="c0308061-c686-4af7-b774-e9c8b2bd76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6A68E3-7A6F-486D-A73E-A4B0B4E273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34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Neil and Laura Sommerville</cp:lastModifiedBy>
  <cp:revision>144</cp:revision>
  <dcterms:created xsi:type="dcterms:W3CDTF">2010-04-25T15:39:57Z</dcterms:created>
  <dcterms:modified xsi:type="dcterms:W3CDTF">2024-07-22T11:25:31Z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0x0101008F87886FEAC8714787440042F01E6AEC</vt:lpwstr>
  </property>
</Properties>
</file>