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4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92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7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47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92B7-55A4-4D48-A7A8-2F4355F69A86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A2B8-7DDF-45DA-8828-028B4304B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99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02" y="1393595"/>
            <a:ext cx="2072532" cy="44835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594547" y="186236"/>
            <a:ext cx="33095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Step 1.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Download Learning Journals App on smart phone / tablet.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0256" y="186236"/>
            <a:ext cx="282257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Step 2.</a:t>
            </a:r>
          </a:p>
          <a:p>
            <a:pPr algn="ctr"/>
            <a:r>
              <a:rPr lang="en-GB" smtClean="0">
                <a:latin typeface="Comic Sans MS" panose="030F0702030302020204" pitchFamily="66" charset="0"/>
              </a:rPr>
              <a:t>View stories,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Like / add comment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7043044" y="4102417"/>
            <a:ext cx="103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Like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Thumbs Up Icon Vector Art, Icons, and Graphics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947" y="4412635"/>
            <a:ext cx="670247" cy="3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42830" y="4158063"/>
            <a:ext cx="131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4219" y="5842337"/>
            <a:ext cx="4968053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If you require your log in details, please get in touch. These will be sent to the email address that you have given to the school.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12"/>
            <a:ext cx="2220211" cy="11711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650" y="1106636"/>
            <a:ext cx="21052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Learning Journals </a:t>
            </a:r>
            <a:r>
              <a:rPr lang="en-GB" sz="1600" dirty="0" smtClean="0">
                <a:latin typeface="Comic Sans MS" panose="030F0702030302020204" pitchFamily="66" charset="0"/>
              </a:rPr>
              <a:t>is a very secure platform which enables </a:t>
            </a:r>
            <a:r>
              <a:rPr lang="en-GB" sz="1600" dirty="0">
                <a:latin typeface="Comic Sans MS" panose="030F0702030302020204" pitchFamily="66" charset="0"/>
              </a:rPr>
              <a:t>us to share with you some of the highlights of your child’s learning.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 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Parent/Carers </a:t>
            </a:r>
            <a:r>
              <a:rPr lang="en-GB" sz="1600" dirty="0">
                <a:latin typeface="Comic Sans MS" panose="030F0702030302020204" pitchFamily="66" charset="0"/>
              </a:rPr>
              <a:t>will be able to access their child’s profile from home online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3234"/>
          <a:stretch/>
        </p:blipFill>
        <p:spPr>
          <a:xfrm>
            <a:off x="8013187" y="1486074"/>
            <a:ext cx="2391657" cy="404604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7559070" y="5056632"/>
            <a:ext cx="454117" cy="2834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296780" y="4601142"/>
            <a:ext cx="698660" cy="8483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22" y="5025313"/>
            <a:ext cx="1226084" cy="78819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7801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91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MACKINNON</dc:creator>
  <cp:lastModifiedBy>MounPrMacKinnonM</cp:lastModifiedBy>
  <cp:revision>6</cp:revision>
  <dcterms:created xsi:type="dcterms:W3CDTF">2023-08-22T08:44:27Z</dcterms:created>
  <dcterms:modified xsi:type="dcterms:W3CDTF">2024-08-19T21:32:17Z</dcterms:modified>
</cp:coreProperties>
</file>