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49371F607984793751296CE6A1BB2" ma:contentTypeVersion="12" ma:contentTypeDescription="Create a new document." ma:contentTypeScope="" ma:versionID="60ffd41bbfe3b9d55642ef7ce093967c">
  <xsd:schema xmlns:xsd="http://www.w3.org/2001/XMLSchema" xmlns:xs="http://www.w3.org/2001/XMLSchema" xmlns:p="http://schemas.microsoft.com/office/2006/metadata/properties" xmlns:ns2="d720d342-c352-461a-8626-905e50cb0e56" xmlns:ns3="64408cb3-9275-4165-b677-2786edb3c30e" targetNamespace="http://schemas.microsoft.com/office/2006/metadata/properties" ma:root="true" ma:fieldsID="029b44a1953802f0103af44ad0e0a0b2" ns2:_="" ns3:_="">
    <xsd:import namespace="d720d342-c352-461a-8626-905e50cb0e56"/>
    <xsd:import namespace="64408cb3-9275-4165-b677-2786edb3c3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0d342-c352-461a-8626-905e50cb0e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08cb3-9275-4165-b677-2786edb3c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E99FD7-39BB-443E-84F7-9ED2AFC5A5B0}"/>
</file>

<file path=customXml/itemProps2.xml><?xml version="1.0" encoding="utf-8"?>
<ds:datastoreItem xmlns:ds="http://schemas.openxmlformats.org/officeDocument/2006/customXml" ds:itemID="{89ACDBE0-069F-47D1-A3D2-5653299B59E3}"/>
</file>

<file path=customXml/itemProps3.xml><?xml version="1.0" encoding="utf-8"?>
<ds:datastoreItem xmlns:ds="http://schemas.openxmlformats.org/officeDocument/2006/customXml" ds:itemID="{1BCAE606-DF23-40AD-A792-9BDA0A7F7517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Twinkl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Nicola Hope</cp:lastModifiedBy>
  <cp:revision>6</cp:revision>
  <dcterms:created xsi:type="dcterms:W3CDTF">2020-04-02T07:56:49Z</dcterms:created>
  <dcterms:modified xsi:type="dcterms:W3CDTF">2020-06-18T14:51:44Z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0x01010065D49371F607984793751296CE6A1BB2</vt:lpwstr>
  </property>
</Properties>
</file>