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2F48E-B145-576E-0856-1DA1C130BD3D}" v="90" dt="2024-04-16T16:19:35.149"/>
    <p1510:client id="{8E7E70FE-C7A4-6AA6-2444-8CD5B9ABFB01}" v="20" dt="2024-04-17T09:32:42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100" d="100"/>
          <a:sy n="100" d="100"/>
        </p:scale>
        <p:origin x="-17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yce" userId="S::ealauren.dyce@glow.sch.uk::fec0c282-d107-49ba-bfd0-28a49240dc44" providerId="AD" clId="Web-{2712F48E-B145-576E-0856-1DA1C130BD3D}"/>
    <pc:docChg chg="modSld">
      <pc:chgData name="Miss Dyce" userId="S::ealauren.dyce@glow.sch.uk::fec0c282-d107-49ba-bfd0-28a49240dc44" providerId="AD" clId="Web-{2712F48E-B145-576E-0856-1DA1C130BD3D}" dt="2024-04-16T16:19:20.977" v="84"/>
      <pc:docMkLst>
        <pc:docMk/>
      </pc:docMkLst>
      <pc:sldChg chg="modSp">
        <pc:chgData name="Miss Dyce" userId="S::ealauren.dyce@glow.sch.uk::fec0c282-d107-49ba-bfd0-28a49240dc44" providerId="AD" clId="Web-{2712F48E-B145-576E-0856-1DA1C130BD3D}" dt="2024-04-16T16:19:20.977" v="84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712F48E-B145-576E-0856-1DA1C130BD3D}" dt="2024-04-16T16:19:20.977" v="84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E01DC49-114D-47D5-C612-335E2A8BF302}"/>
    <pc:docChg chg="addSld delSld modSld">
      <pc:chgData name="Miss Dyce" userId="S::ealauren.dyce@glow.sch.uk::fec0c282-d107-49ba-bfd0-28a49240dc44" providerId="AD" clId="Web-{1E01DC49-114D-47D5-C612-335E2A8BF302}" dt="2021-08-20T20:48:24.099" v="847"/>
      <pc:docMkLst>
        <pc:docMk/>
      </pc:docMkLst>
      <pc:sldChg chg="modSp del">
        <pc:chgData name="Miss Dyce" userId="S::ealauren.dyce@glow.sch.uk::fec0c282-d107-49ba-bfd0-28a49240dc44" providerId="AD" clId="Web-{1E01DC49-114D-47D5-C612-335E2A8BF302}" dt="2021-08-20T20:48:24.099" v="847"/>
        <pc:sldMkLst>
          <pc:docMk/>
          <pc:sldMk cId="0" sldId="257"/>
        </pc:sldMkLst>
        <pc:spChg chg="mod">
          <ac:chgData name="Miss Dyce" userId="S::ealauren.dyce@glow.sch.uk::fec0c282-d107-49ba-bfd0-28a49240dc44" providerId="AD" clId="Web-{1E01DC49-114D-47D5-C612-335E2A8BF302}" dt="2021-08-20T20:25:28.088" v="118" actId="20577"/>
          <ac:spMkLst>
            <pc:docMk/>
            <pc:sldMk cId="0" sldId="257"/>
            <ac:spMk id="2052" creationId="{5B23B4ED-E885-466A-BF24-F218C845CD18}"/>
          </ac:spMkLst>
        </pc:spChg>
      </pc:sldChg>
      <pc:sldChg chg="addSp modSp new">
        <pc:chgData name="Miss Dyce" userId="S::ealauren.dyce@glow.sch.uk::fec0c282-d107-49ba-bfd0-28a49240dc44" providerId="AD" clId="Web-{1E01DC49-114D-47D5-C612-335E2A8BF302}" dt="2021-08-20T20:47:54.723" v="846" actId="20577"/>
        <pc:sldMkLst>
          <pc:docMk/>
          <pc:sldMk cId="2524623133" sldId="258"/>
        </pc:sldMkLst>
        <pc:spChg chg="add mod">
          <ac:chgData name="Miss Dyce" userId="S::ealauren.dyce@glow.sch.uk::fec0c282-d107-49ba-bfd0-28a49240dc44" providerId="AD" clId="Web-{1E01DC49-114D-47D5-C612-335E2A8BF302}" dt="2021-08-20T20:47:41.051" v="843" actId="14100"/>
          <ac:spMkLst>
            <pc:docMk/>
            <pc:sldMk cId="2524623133" sldId="258"/>
            <ac:spMk id="3" creationId="{B00D2F72-D577-4749-9DC8-E225D704B127}"/>
          </ac:spMkLst>
        </pc:spChg>
        <pc:spChg chg="mod">
          <ac:chgData name="Miss Dyce" userId="S::ealauren.dyce@glow.sch.uk::fec0c282-d107-49ba-bfd0-28a49240dc44" providerId="AD" clId="Web-{1E01DC49-114D-47D5-C612-335E2A8BF302}" dt="2021-08-20T20:47:54.723" v="846" actId="20577"/>
          <ac:spMkLst>
            <pc:docMk/>
            <pc:sldMk cId="2524623133" sldId="258"/>
            <ac:spMk id="6" creationId="{85730108-4475-434F-A87E-223B0B295DFB}"/>
          </ac:spMkLst>
        </pc:spChg>
        <pc:grpChg chg="add mod">
          <ac:chgData name="Miss Dyce" userId="S::ealauren.dyce@glow.sch.uk::fec0c282-d107-49ba-bfd0-28a49240dc44" providerId="AD" clId="Web-{1E01DC49-114D-47D5-C612-335E2A8BF302}" dt="2021-08-20T20:47:01.238" v="837" actId="14100"/>
          <ac:grpSpMkLst>
            <pc:docMk/>
            <pc:sldMk cId="2524623133" sldId="258"/>
            <ac:grpSpMk id="7" creationId="{34117C55-C966-49F6-BF31-8E2B1235E9B0}"/>
          </ac:grpSpMkLst>
        </pc:grpChg>
        <pc:graphicFrameChg chg="add mod modGraphic">
          <ac:chgData name="Miss Dyce" userId="S::ealauren.dyce@glow.sch.uk::fec0c282-d107-49ba-bfd0-28a49240dc44" providerId="AD" clId="Web-{1E01DC49-114D-47D5-C612-335E2A8BF302}" dt="2021-08-20T20:47:27.785" v="840" actId="107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0C01E668-9186-F99E-C25E-2012C4864965}"/>
    <pc:docChg chg="modSld">
      <pc:chgData name="Miss Dyce" userId="S::ealauren.dyce@glow.sch.uk::fec0c282-d107-49ba-bfd0-28a49240dc44" providerId="AD" clId="Web-{0C01E668-9186-F99E-C25E-2012C4864965}" dt="2024-03-23T17:33:47.057" v="237"/>
      <pc:docMkLst>
        <pc:docMk/>
      </pc:docMkLst>
      <pc:sldChg chg="modSp">
        <pc:chgData name="Miss Dyce" userId="S::ealauren.dyce@glow.sch.uk::fec0c282-d107-49ba-bfd0-28a49240dc44" providerId="AD" clId="Web-{0C01E668-9186-F99E-C25E-2012C4864965}" dt="2024-03-23T17:33:47.057" v="23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0C01E668-9186-F99E-C25E-2012C4864965}" dt="2024-03-23T17:33:47.057" v="23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9DED5692-72EB-2DBF-6DEC-41BEC145FA90}"/>
    <pc:docChg chg="modSld">
      <pc:chgData name="Miss Dyce" userId="S::ealauren.dyce@glow.sch.uk::fec0c282-d107-49ba-bfd0-28a49240dc44" providerId="AD" clId="Web-{9DED5692-72EB-2DBF-6DEC-41BEC145FA90}" dt="2024-04-01T14:38:43.812" v="99"/>
      <pc:docMkLst>
        <pc:docMk/>
      </pc:docMkLst>
      <pc:sldChg chg="modSp">
        <pc:chgData name="Miss Dyce" userId="S::ealauren.dyce@glow.sch.uk::fec0c282-d107-49ba-bfd0-28a49240dc44" providerId="AD" clId="Web-{9DED5692-72EB-2DBF-6DEC-41BEC145FA90}" dt="2024-04-01T14:38:43.812" v="99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9DED5692-72EB-2DBF-6DEC-41BEC145FA90}" dt="2024-04-01T14:38:43.812" v="9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E7E70FE-C7A4-6AA6-2444-8CD5B9ABFB01}"/>
    <pc:docChg chg="modSld">
      <pc:chgData name="Miss Dyce" userId="S::ealauren.dyce@glow.sch.uk::fec0c282-d107-49ba-bfd0-28a49240dc44" providerId="AD" clId="Web-{8E7E70FE-C7A4-6AA6-2444-8CD5B9ABFB01}" dt="2024-04-17T09:32:41.586" v="17"/>
      <pc:docMkLst>
        <pc:docMk/>
      </pc:docMkLst>
      <pc:sldChg chg="modSp">
        <pc:chgData name="Miss Dyce" userId="S::ealauren.dyce@glow.sch.uk::fec0c282-d107-49ba-bfd0-28a49240dc44" providerId="AD" clId="Web-{8E7E70FE-C7A4-6AA6-2444-8CD5B9ABFB01}" dt="2024-04-17T09:32:41.586" v="1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E7E70FE-C7A4-6AA6-2444-8CD5B9ABFB01}" dt="2024-04-17T09:32:41.586" v="1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01715E80-FA6B-EC6F-B7E4-E5DA41F5726D}"/>
    <pc:docChg chg="modSld">
      <pc:chgData name="Miss Dyce" userId="S::ealauren.dyce@glow.sch.uk::fec0c282-d107-49ba-bfd0-28a49240dc44" providerId="AD" clId="Web-{01715E80-FA6B-EC6F-B7E4-E5DA41F5726D}" dt="2023-03-05T15:43:51.402" v="3"/>
      <pc:docMkLst>
        <pc:docMk/>
      </pc:docMkLst>
      <pc:sldChg chg="modSp">
        <pc:chgData name="Miss Dyce" userId="S::ealauren.dyce@glow.sch.uk::fec0c282-d107-49ba-bfd0-28a49240dc44" providerId="AD" clId="Web-{01715E80-FA6B-EC6F-B7E4-E5DA41F5726D}" dt="2023-03-05T15:43:51.402" v="3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01715E80-FA6B-EC6F-B7E4-E5DA41F5726D}" dt="2023-03-05T15:43:51.402" v="3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clId="Web-{2D35CDE2-5390-03E1-A9CF-58D07DD65FAE}"/>
    <pc:docChg chg="modSld">
      <pc:chgData name="" userId="" providerId="" clId="Web-{2D35CDE2-5390-03E1-A9CF-58D07DD65FAE}" dt="2023-10-13T12:43:40.338" v="19"/>
      <pc:docMkLst>
        <pc:docMk/>
      </pc:docMkLst>
      <pc:sldChg chg="modSp">
        <pc:chgData name="" userId="" providerId="" clId="Web-{2D35CDE2-5390-03E1-A9CF-58D07DD65FAE}" dt="2023-10-13T12:43:40.338" v="19"/>
        <pc:sldMkLst>
          <pc:docMk/>
          <pc:sldMk cId="2524623133" sldId="258"/>
        </pc:sldMkLst>
        <pc:graphicFrameChg chg="mod modGraphic">
          <ac:chgData name="" userId="" providerId="" clId="Web-{2D35CDE2-5390-03E1-A9CF-58D07DD65FAE}" dt="2023-10-13T12:43:40.338" v="1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0291A3C-8F69-B810-2B39-56A1B72A8FA8}"/>
    <pc:docChg chg="modSld">
      <pc:chgData name="Miss Dyce" userId="S::ealauren.dyce@glow.sch.uk::fec0c282-d107-49ba-bfd0-28a49240dc44" providerId="AD" clId="Web-{80291A3C-8F69-B810-2B39-56A1B72A8FA8}" dt="2023-03-05T17:12:55.792" v="23"/>
      <pc:docMkLst>
        <pc:docMk/>
      </pc:docMkLst>
      <pc:sldChg chg="modSp">
        <pc:chgData name="Miss Dyce" userId="S::ealauren.dyce@glow.sch.uk::fec0c282-d107-49ba-bfd0-28a49240dc44" providerId="AD" clId="Web-{80291A3C-8F69-B810-2B39-56A1B72A8FA8}" dt="2023-03-05T17:12:55.792" v="23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0291A3C-8F69-B810-2B39-56A1B72A8FA8}" dt="2023-03-05T17:12:55.792" v="23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F3128683-3D2E-3E29-DD4D-D323D878D4D2}"/>
    <pc:docChg chg="modSld">
      <pc:chgData name="Miss Dyce" userId="S::ealauren.dyce@glow.sch.uk::fec0c282-d107-49ba-bfd0-28a49240dc44" providerId="AD" clId="Web-{F3128683-3D2E-3E29-DD4D-D323D878D4D2}" dt="2022-08-10T13:54:31.648" v="5"/>
      <pc:docMkLst>
        <pc:docMk/>
      </pc:docMkLst>
      <pc:sldChg chg="modSp">
        <pc:chgData name="Miss Dyce" userId="S::ealauren.dyce@glow.sch.uk::fec0c282-d107-49ba-bfd0-28a49240dc44" providerId="AD" clId="Web-{F3128683-3D2E-3E29-DD4D-D323D878D4D2}" dt="2022-08-10T13:54:31.648" v="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F3128683-3D2E-3E29-DD4D-D323D878D4D2}" dt="2022-08-10T13:54:31.648" v="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A83CEF8E-DD35-B950-6489-1AB77043D346}"/>
    <pc:docChg chg="modSld">
      <pc:chgData name="Miss Dyce" userId="S::ealauren.dyce@glow.sch.uk::fec0c282-d107-49ba-bfd0-28a49240dc44" providerId="AD" clId="Web-{A83CEF8E-DD35-B950-6489-1AB77043D346}" dt="2021-08-26T16:00:56.178" v="67"/>
      <pc:docMkLst>
        <pc:docMk/>
      </pc:docMkLst>
      <pc:sldChg chg="modSp">
        <pc:chgData name="Miss Dyce" userId="S::ealauren.dyce@glow.sch.uk::fec0c282-d107-49ba-bfd0-28a49240dc44" providerId="AD" clId="Web-{A83CEF8E-DD35-B950-6489-1AB77043D346}" dt="2021-08-26T16:00:56.178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A83CEF8E-DD35-B950-6489-1AB77043D346}" dt="2021-08-26T16:00:56.178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2A130C38-1CA2-D79E-3DE3-DACB40BA41FA}"/>
    <pc:docChg chg="modSld">
      <pc:chgData name="Miss Dyce" userId="S::ealauren.dyce@glow.sch.uk::fec0c282-d107-49ba-bfd0-28a49240dc44" providerId="AD" clId="Web-{2A130C38-1CA2-D79E-3DE3-DACB40BA41FA}" dt="2022-08-10T12:12:30.614" v="217"/>
      <pc:docMkLst>
        <pc:docMk/>
      </pc:docMkLst>
      <pc:sldChg chg="modSp">
        <pc:chgData name="Miss Dyce" userId="S::ealauren.dyce@glow.sch.uk::fec0c282-d107-49ba-bfd0-28a49240dc44" providerId="AD" clId="Web-{2A130C38-1CA2-D79E-3DE3-DACB40BA41FA}" dt="2022-08-10T12:12:30.614" v="21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130C38-1CA2-D79E-3DE3-DACB40BA41FA}" dt="2022-08-10T12:12:30.614" v="21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0BEA7D7C-E0B8-0E9D-1B09-F000330FB239}"/>
    <pc:docChg chg="modSld">
      <pc:chgData name="Miss Dyce" userId="S::ealauren.dyce@glow.sch.uk::fec0c282-d107-49ba-bfd0-28a49240dc44" providerId="AD" clId="Web-{0BEA7D7C-E0B8-0E9D-1B09-F000330FB239}" dt="2022-08-10T13:04:18" v="586"/>
      <pc:docMkLst>
        <pc:docMk/>
      </pc:docMkLst>
      <pc:sldChg chg="modSp">
        <pc:chgData name="Miss Dyce" userId="S::ealauren.dyce@glow.sch.uk::fec0c282-d107-49ba-bfd0-28a49240dc44" providerId="AD" clId="Web-{0BEA7D7C-E0B8-0E9D-1B09-F000330FB239}" dt="2022-08-10T13:04:18" v="586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0BEA7D7C-E0B8-0E9D-1B09-F000330FB239}" dt="2022-08-10T12:56:28.125" v="1" actId="20577"/>
          <ac:spMkLst>
            <pc:docMk/>
            <pc:sldMk cId="2524623133" sldId="258"/>
            <ac:spMk id="6" creationId="{85730108-4475-434F-A87E-223B0B295DFB}"/>
          </ac:spMkLst>
        </pc:spChg>
        <pc:graphicFrameChg chg="mod modGraphic">
          <ac:chgData name="Miss Dyce" userId="S::ealauren.dyce@glow.sch.uk::fec0c282-d107-49ba-bfd0-28a49240dc44" providerId="AD" clId="Web-{0BEA7D7C-E0B8-0E9D-1B09-F000330FB239}" dt="2022-08-10T13:04:18" v="58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41FD51A-58C0-7960-50C7-AC31426A6D59}"/>
    <pc:docChg chg="modSld">
      <pc:chgData name="Miss Dyce" userId="S::ealauren.dyce@glow.sch.uk::fec0c282-d107-49ba-bfd0-28a49240dc44" providerId="AD" clId="Web-{C41FD51A-58C0-7960-50C7-AC31426A6D59}" dt="2021-08-23T15:30:22.773" v="182"/>
      <pc:docMkLst>
        <pc:docMk/>
      </pc:docMkLst>
      <pc:sldChg chg="modSp">
        <pc:chgData name="Miss Dyce" userId="S::ealauren.dyce@glow.sch.uk::fec0c282-d107-49ba-bfd0-28a49240dc44" providerId="AD" clId="Web-{C41FD51A-58C0-7960-50C7-AC31426A6D59}" dt="2021-08-23T15:30:22.773" v="182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C41FD51A-58C0-7960-50C7-AC31426A6D59}" dt="2021-08-23T14:55:12.450" v="1" actId="14100"/>
          <ac:spMkLst>
            <pc:docMk/>
            <pc:sldMk cId="2524623133" sldId="258"/>
            <ac:spMk id="3" creationId="{B00D2F72-D577-4749-9DC8-E225D704B127}"/>
          </ac:spMkLst>
        </pc:spChg>
        <pc:graphicFrameChg chg="mod modGraphic">
          <ac:chgData name="Miss Dyce" userId="S::ealauren.dyce@glow.sch.uk::fec0c282-d107-49ba-bfd0-28a49240dc44" providerId="AD" clId="Web-{C41FD51A-58C0-7960-50C7-AC31426A6D59}" dt="2021-08-23T15:30:22.773" v="182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16A715-E9B5-40D8-8750-E239CC0D02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8CFDD4-EF1E-45F0-9897-43285E4569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CCB653-1CB7-4EE9-860F-781194D13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F1522-DB65-45EE-BA7D-882FE201B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A07F9D5-C220-43B0-9FC8-8994569A8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D9BC1A-4E0D-42B5-BF31-D9081525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F7C08-3300-48A2-A036-AEB15B519A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CE788-6237-4869-A7A5-282F3586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E5E1-C353-49F8-8C9B-204C2B68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DFF7-A70E-4667-BAD1-19794E618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AF049-6C07-4B6F-AF4A-E8C4D8B02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55A3-7644-49B2-AEB3-E114F991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FD62-3B46-42AF-A644-9091C4259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2AC0D-8904-47A0-A521-D3F97D17B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7AE8-7C47-4160-B346-6901374F8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14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6DF29-E6C9-4801-8E0B-1509FEEFE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98605-4C47-43C2-8D3B-12C8051F4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14D2D-217E-46A3-8626-586F6968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BCD1-18A5-4B7D-8F1C-02250760F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AD0DB-EFC7-4DC2-A0BE-4E7E7D2C1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95510-E655-4A43-83C3-C4EFCED2A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DEF0A-10A4-4274-82E8-9787734E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06BB5-28B8-415E-ACF9-EF14DB2A4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2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4B514-316D-4283-BF1D-EE2C9E838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D0823-DA23-480A-9EA6-25B45C3E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BA0E9E-94AB-4D5F-A8E6-3E5F51C5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7D3-93B6-4ACD-B8A1-589C4D0D1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0DB37-E7B1-4634-962F-760DFE9AA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0B346-B74F-4067-AC12-8473E18F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54BF8-F712-407C-8D7C-8817420F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EDCE-71E7-4C77-B744-ECDF97A0A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C26B9-019B-4BDD-B38B-FDC6BE5AB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BAC3A3-A95E-4C6A-B8C1-0C367706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F9048-435B-411F-B5F8-AEF82FB7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4265-F0C9-4D19-876A-5B04CC70B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8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DEE082-099C-45FC-9D03-F23745D9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34034-FA46-4B2D-9C8F-B2E6EEB70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70B22-4425-4522-8D49-B4CD2A72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6B340-255C-45AE-9C33-5F1995D1A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E79B79-30AD-4178-9DED-E8046022A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9C5EE-A78D-4ACE-8CAD-133A028E8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65AC1-B9C7-402D-A410-C78E88FB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9DC6-4D7E-4F72-9254-BA8EE056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3A5AC-822D-40CD-8E4F-3ACE0B11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E0867-B52F-40F5-82F4-67DEC63FD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7220-7EFD-4B01-A8C7-7C183226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745F-C0C9-417A-83A5-8CE2A4CFD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7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F3E9E-88F9-4FEF-ADED-6127126DC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93135-75EB-4A1C-9A3C-83C091748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240E-2806-4AC5-B749-689E6E7B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BC5A-4C6E-4E50-95CF-AF60A8D2C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F66F4-9C45-4879-9B9D-7223C6289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EFA44B-9D58-4A18-9B84-0B5B710C5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FE580B-7ABD-4D6F-96D5-1CD2CBF726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9043AB-CCE5-490B-9EA4-0B48A2F8CF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A1D7E-30F3-4188-8D44-9C273A8B8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26F0AA-DD95-463D-837D-BC2AB54139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0AC473-B13B-44DA-819D-B412E86C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14224"/>
              </p:ext>
            </p:extLst>
          </p:nvPr>
        </p:nvGraphicFramePr>
        <p:xfrm>
          <a:off x="115260" y="1421545"/>
          <a:ext cx="6624434" cy="77688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5560">
                  <a:extLst>
                    <a:ext uri="{9D8B030D-6E8A-4147-A177-3AD203B41FA5}">
                      <a16:colId xmlns:a16="http://schemas.microsoft.com/office/drawing/2014/main" val="13395489"/>
                    </a:ext>
                  </a:extLst>
                </a:gridCol>
                <a:gridCol w="4608874">
                  <a:extLst>
                    <a:ext uri="{9D8B030D-6E8A-4147-A177-3AD203B41FA5}">
                      <a16:colId xmlns:a16="http://schemas.microsoft.com/office/drawing/2014/main" val="907771821"/>
                    </a:ext>
                  </a:extLst>
                </a:gridCol>
              </a:tblGrid>
              <a:tr h="680581">
                <a:tc gridSpan="2">
                  <a:txBody>
                    <a:bodyPr/>
                    <a:lstStyle/>
                    <a:p>
                      <a:r>
                        <a:rPr lang="en-GB" sz="1400" b="1" u="sng" dirty="0"/>
                        <a:t>The Curriculum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/>
                        <a:t>Below is an overview of the work which will be covered by the class this term.  We hope you find this information beneficial. 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711973658"/>
                  </a:ext>
                </a:extLst>
              </a:tr>
              <a:tr h="627132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Literacy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Reading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Bug Club fiction, non-fiction texts, comics and plays</a:t>
                      </a:r>
                      <a:endParaRPr lang="en-US" sz="1200" u="none" strike="noStrike" noProof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Story of the week (voted by the pupils)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23924"/>
                  </a:ext>
                </a:extLst>
              </a:tr>
              <a:tr h="1020871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Persuasive 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Literacy – Develop phonic knowledge through active phoneme lessons                                            </a:t>
                      </a:r>
                      <a:endParaRPr lang="en-US" sz="12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Dictionary skills, plurals, compound words, upleveling sentences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14169"/>
                  </a:ext>
                </a:extLst>
              </a:tr>
              <a:tr h="485383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Listening and Talking</a:t>
                      </a:r>
                    </a:p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News time and Show and Tell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8151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Numeracy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Money to £5 –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Recognise coins and notes, find totals, layout amounts, giving  change, equivalences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Measurement –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Focus on length, volume and capacity</a:t>
                      </a:r>
                      <a:r>
                        <a:rPr lang="en-GB" sz="1200" b="1" i="0" u="none" strike="noStrike" noProof="0" dirty="0">
                          <a:latin typeface="Arial"/>
                        </a:rPr>
                        <a:t> </a:t>
                      </a:r>
                      <a:endParaRPr lang="en-GB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0916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HWB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Relationships, Sexual Health and Parenthood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Substance Misuse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844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/>
                        <a:t>Physical Education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Outdoor Games and Athletics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0983"/>
                  </a:ext>
                </a:extLst>
              </a:tr>
              <a:tr h="4021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7030A0"/>
                          </a:solidFill>
                        </a:rPr>
                        <a:t>RME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Buddhism -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practices, traditions, values and issues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64838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00B0F0"/>
                          </a:solidFill>
                        </a:rPr>
                        <a:t>Technologies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Graphics – Data Handling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2278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0066"/>
                          </a:solidFill>
                        </a:rPr>
                        <a:t>Social Studies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2024 Olympics – 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interdisciplinary </a:t>
                      </a:r>
                      <a:r>
                        <a:rPr lang="en-GB" sz="1200" u="none" strike="noStrike" noProof="0" dirty="0"/>
                        <a:t>topic</a:t>
                      </a:r>
                      <a:endParaRPr lang="en-GB" sz="1200" u="none" strike="noStrike" noProof="0" dirty="0" err="1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448962"/>
                  </a:ext>
                </a:extLst>
              </a:tr>
              <a:tr h="9280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Music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Art &amp; Design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Drama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Music 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associated </a:t>
                      </a:r>
                      <a:r>
                        <a:rPr lang="en-GB" sz="1200" dirty="0"/>
                        <a:t>with the Olympics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Collage with different fabric 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Role play / small world </a:t>
                      </a:r>
                      <a:endParaRPr lang="en-GB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746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i="0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Science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Materials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93134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i="0" u="none" strike="noStrike" noProof="0" dirty="0">
                          <a:solidFill>
                            <a:srgbClr val="002060"/>
                          </a:solidFill>
                          <a:latin typeface="Arial"/>
                        </a:rPr>
                        <a:t>French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Conversational French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3450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0D2F72-D577-4749-9DC8-E225D704B127}"/>
              </a:ext>
            </a:extLst>
          </p:cNvPr>
          <p:cNvSpPr/>
          <p:nvPr/>
        </p:nvSpPr>
        <p:spPr>
          <a:xfrm>
            <a:off x="128708" y="1406179"/>
            <a:ext cx="6589058" cy="768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4117C55-C966-49F6-BF31-8E2B1235E9B0}"/>
              </a:ext>
            </a:extLst>
          </p:cNvPr>
          <p:cNvGrpSpPr>
            <a:grpSpLocks/>
          </p:cNvGrpSpPr>
          <p:nvPr/>
        </p:nvGrpSpPr>
        <p:grpSpPr bwMode="auto">
          <a:xfrm>
            <a:off x="817403" y="107950"/>
            <a:ext cx="5419885" cy="1160890"/>
            <a:chOff x="482" y="295"/>
            <a:chExt cx="3402" cy="1179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3D87C99E-FB2B-48A7-A3EA-BD91AF51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730108-4475-434F-A87E-223B0B295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P3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/>
                  <a:cs typeface="Arial"/>
                </a:rPr>
                <a:t>Term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DronPrDyceL</cp:lastModifiedBy>
  <cp:revision>484</cp:revision>
  <cp:lastPrinted>2018-10-09T08:50:48Z</cp:lastPrinted>
  <dcterms:created xsi:type="dcterms:W3CDTF">2010-04-25T15:39:57Z</dcterms:created>
  <dcterms:modified xsi:type="dcterms:W3CDTF">2024-04-17T09:32:45Z</dcterms:modified>
</cp:coreProperties>
</file>