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 varScale="1">
        <p:scale>
          <a:sx n="52" d="100"/>
          <a:sy n="52" d="100"/>
        </p:scale>
        <p:origin x="24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54025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dirty="0">
                <a:latin typeface="Arial" charset="0"/>
                <a:cs typeface="Arial" charset="0"/>
              </a:rPr>
              <a:t>Reading – </a:t>
            </a:r>
            <a:r>
              <a:rPr lang="en-GB" sz="1000" dirty="0">
                <a:latin typeface="Arial" charset="0"/>
                <a:cs typeface="Arial" charset="0"/>
              </a:rPr>
              <a:t>Bug Club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– Linked to topic and reading using EAC progression planners. 		</a:t>
            </a:r>
            <a:r>
              <a:rPr lang="en-GB" sz="1000" b="1" dirty="0">
                <a:latin typeface="Arial" charset="0"/>
                <a:cs typeface="Arial" charset="0"/>
              </a:rPr>
              <a:t>Talking and Listening </a:t>
            </a:r>
            <a:r>
              <a:rPr lang="en-GB" sz="1000" dirty="0">
                <a:latin typeface="Arial" charset="0"/>
                <a:cs typeface="Arial" charset="0"/>
              </a:rPr>
              <a:t>– News time, general class discussions</a:t>
            </a:r>
          </a:p>
          <a:p>
            <a:pPr eaLnBrk="1" hangingPunct="1">
              <a:defRPr/>
            </a:pP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Literacy will be taught using the Active Literacy approach. 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Whole Numbers – 1-20, 20+</a:t>
            </a:r>
          </a:p>
          <a:p>
            <a:pPr eaLnBrk="1" hangingPunct="1">
              <a:defRPr/>
            </a:pPr>
            <a:r>
              <a:rPr lang="en-GB" altLang="en-US" sz="1000" dirty="0"/>
              <a:t>		2D Shapes, 3D Objects and Symmetry </a:t>
            </a:r>
          </a:p>
          <a:p>
            <a:pPr eaLnBrk="1" hangingPunct="1">
              <a:defRPr/>
            </a:pPr>
            <a:r>
              <a:rPr lang="en-GB" altLang="en-US" sz="1000" dirty="0"/>
              <a:t>		Addition</a:t>
            </a:r>
          </a:p>
          <a:p>
            <a:pPr eaLnBrk="1" hangingPunct="1">
              <a:defRPr/>
            </a:pPr>
            <a:r>
              <a:rPr lang="en-GB" altLang="en-US" sz="1000" dirty="0"/>
              <a:t>		Subtraction</a:t>
            </a:r>
          </a:p>
          <a:p>
            <a:pPr eaLnBrk="1" hangingPunct="1">
              <a:defRPr/>
            </a:pPr>
            <a:r>
              <a:rPr lang="en-GB" altLang="en-US" sz="1000" dirty="0"/>
              <a:t>		Mental maths – 15 minutes of practise daily. Focusing on </a:t>
            </a:r>
            <a:r>
              <a:rPr lang="en-GB" altLang="en-US" sz="1000" dirty="0" err="1"/>
              <a:t>subitising</a:t>
            </a:r>
            <a:r>
              <a:rPr lang="en-GB" altLang="en-US" sz="1000" dirty="0"/>
              <a:t> and 		number bonds.</a:t>
            </a:r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SHANARRI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Relationships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Mental Wellbeing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Ball skills</a:t>
            </a: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Judaism - Sukkot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Children will experience a wide range of technologies activities where skills 		are developed. This area of the curriculum is a priority for improvement to 		ensure skills progression can be evidenced. Opportunities for IDL are 		explored.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People, place and environment – My Local Community</a:t>
            </a:r>
          </a:p>
          <a:p>
            <a:pPr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Learning linked throughout the curriculum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Design</a:t>
            </a:r>
            <a:r>
              <a:rPr lang="en-GB" sz="1000" dirty="0">
                <a:latin typeface="Arial" charset="0"/>
                <a:cs typeface="Arial" charset="0"/>
              </a:rPr>
              <a:t>	Use of colour.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Using Drama as a method of learning in literacy and social studies.</a:t>
            </a: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Germs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255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Miss Hogarth</cp:lastModifiedBy>
  <cp:revision>98</cp:revision>
  <dcterms:created xsi:type="dcterms:W3CDTF">2010-04-25T15:39:57Z</dcterms:created>
  <dcterms:modified xsi:type="dcterms:W3CDTF">2021-10-18T14:29:40Z</dcterms:modified>
</cp:coreProperties>
</file>