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100" d="100"/>
          <a:sy n="100" d="100"/>
        </p:scale>
        <p:origin x="-1704" y="24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05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xmlns="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xmlns="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xmlns="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 panose="02060903040505020403" pitchFamily="18" charset="0"/>
                </a:rPr>
                <a:t>Term </a:t>
              </a:r>
              <a:r>
                <a:rPr lang="en-GB" altLang="en-US" sz="1800" dirty="0" smtClean="0">
                  <a:latin typeface="Rockwell Extra Bold" panose="02060903040505020403" pitchFamily="18" charset="0"/>
                </a:rPr>
                <a:t>4</a:t>
              </a:r>
              <a:endParaRPr lang="en-GB" altLang="en-US" sz="1800" dirty="0">
                <a:latin typeface="Rockwell Extra Bold" panose="02060903040505020403" pitchFamily="18" charset="0"/>
              </a:endParaRP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xmlns="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xmlns="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40175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dirty="0">
                <a:latin typeface="Arial" charset="0"/>
                <a:cs typeface="Arial" charset="0"/>
              </a:rPr>
              <a:t>Reading – </a:t>
            </a:r>
            <a:r>
              <a:rPr lang="en-GB" sz="1000" dirty="0">
                <a:latin typeface="Arial" charset="0"/>
                <a:cs typeface="Arial" charset="0"/>
              </a:rPr>
              <a:t>Bug Club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– </a:t>
            </a:r>
            <a:r>
              <a:rPr lang="en-GB" sz="1000" dirty="0" smtClean="0">
                <a:latin typeface="Arial" charset="0"/>
                <a:cs typeface="Arial" charset="0"/>
              </a:rPr>
              <a:t>Response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News time, general class discussions</a:t>
            </a:r>
          </a:p>
          <a:p>
            <a:pPr eaLnBrk="1" hangingPunct="1">
              <a:defRPr/>
            </a:pP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Literacy will be taught using the Active Literacy approach.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Time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Measure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Data Handling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Angles and Symmetry 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Mental Maths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Substance Misuse, Unsafe Situations and Emergencies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Relationships, Sexual Health and Parenthood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Athletics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smtClean="0">
                <a:latin typeface="Arial" charset="0"/>
                <a:cs typeface="Arial" charset="0"/>
              </a:rPr>
              <a:t>Judaism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Children will experience a wide range of technologies activities where skills 		are developed. This area of the curriculum is a priority for improvement to 		ensure skills progression can be evidenced. Opportunities for IDL are 		explored.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People in society, economy and business– The Circus			</a:t>
            </a: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Learning linked throughout the curriculum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Art linked to seasons and topic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Using Drama as a method of learning in literacy and social studies.</a:t>
            </a: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Plants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34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DronPrSpeirsJ</cp:lastModifiedBy>
  <cp:revision>103</cp:revision>
  <dcterms:created xsi:type="dcterms:W3CDTF">2010-04-25T15:39:57Z</dcterms:created>
  <dcterms:modified xsi:type="dcterms:W3CDTF">2022-05-03T15:43:49Z</dcterms:modified>
</cp:coreProperties>
</file>