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144000" type="screen4x3"/>
  <p:notesSz cx="6888163" cy="100203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01DC49-114D-47D5-C612-335E2A8BF302}" v="1033" dt="2021-08-20T20:48:24.099"/>
    <p1510:client id="{291E7B71-AFB1-F6DB-248D-DC0941A46E75}" v="83" dt="2022-08-10T13:54:38.798"/>
    <p1510:client id="{2A130C38-1CA2-D79E-3DE3-DACB40BA41FA}" v="222" dt="2022-08-10T12:12:55.631"/>
    <p1510:client id="{2A6BC732-6EBF-45C8-DAF1-791403252EAE}" v="12" dt="2022-08-10T13:17:49.485"/>
    <p1510:client id="{45B71A5E-BEFD-6A83-012C-C40ED84E49FC}" v="55" dt="2023-01-20T15:19:50.892"/>
    <p1510:client id="{5BFE95A3-A903-9F77-837F-99AEEF2E5CD9}" v="107" dt="2024-01-03T14:53:50.504"/>
    <p1510:client id="{6B38AA73-67E0-A544-DAE8-BA34127D7551}" v="285" dt="2022-08-10T12:53:18.093"/>
    <p1510:client id="{8F989D17-44E8-F26E-5B9C-338677A26C6C}" v="2" dt="2022-10-02T15:40:44.897"/>
    <p1510:client id="{A83CEF8E-DD35-B950-6489-1AB77043D346}" v="73" dt="2021-08-26T16:00:56.991"/>
    <p1510:client id="{BD4ADE19-D45C-A7AA-4688-A4697662D495}" v="88" dt="2022-12-09T21:28:06.405"/>
    <p1510:client id="{C41FD51A-58C0-7960-50C7-AC31426A6D59}" v="193" dt="2021-08-23T15:30:48.805"/>
    <p1510:client id="{D033056B-95A6-DE0E-7647-A37AEFBE426C}" v="62" dt="2023-10-13T12:43:17.9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75180" autoAdjust="0"/>
  </p:normalViewPr>
  <p:slideViewPr>
    <p:cSldViewPr>
      <p:cViewPr varScale="1">
        <p:scale>
          <a:sx n="47" d="100"/>
          <a:sy n="47" d="100"/>
        </p:scale>
        <p:origin x="2572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s Dyce" userId="S::ealauren.dyce@glow.sch.uk::fec0c282-d107-49ba-bfd0-28a49240dc44" providerId="AD" clId="Web-{291E7B71-AFB1-F6DB-248D-DC0941A46E75}"/>
    <pc:docChg chg="modSld">
      <pc:chgData name="Miss Dyce" userId="S::ealauren.dyce@glow.sch.uk::fec0c282-d107-49ba-bfd0-28a49240dc44" providerId="AD" clId="Web-{291E7B71-AFB1-F6DB-248D-DC0941A46E75}" dt="2022-08-10T13:54:20.297" v="71"/>
      <pc:docMkLst>
        <pc:docMk/>
      </pc:docMkLst>
      <pc:sldChg chg="modSp">
        <pc:chgData name="Miss Dyce" userId="S::ealauren.dyce@glow.sch.uk::fec0c282-d107-49ba-bfd0-28a49240dc44" providerId="AD" clId="Web-{291E7B71-AFB1-F6DB-248D-DC0941A46E75}" dt="2022-08-10T13:54:20.297" v="71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291E7B71-AFB1-F6DB-248D-DC0941A46E75}" dt="2022-08-10T13:54:20.297" v="71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5BFE95A3-A903-9F77-837F-99AEEF2E5CD9}"/>
    <pc:docChg chg="modSld">
      <pc:chgData name="Miss Dyce" userId="S::ealauren.dyce@glow.sch.uk::fec0c282-d107-49ba-bfd0-28a49240dc44" providerId="AD" clId="Web-{5BFE95A3-A903-9F77-837F-99AEEF2E5CD9}" dt="2024-01-03T14:53:39.347" v="100"/>
      <pc:docMkLst>
        <pc:docMk/>
      </pc:docMkLst>
      <pc:sldChg chg="modSp">
        <pc:chgData name="Miss Dyce" userId="S::ealauren.dyce@glow.sch.uk::fec0c282-d107-49ba-bfd0-28a49240dc44" providerId="AD" clId="Web-{5BFE95A3-A903-9F77-837F-99AEEF2E5CD9}" dt="2024-01-03T14:53:39.347" v="100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5BFE95A3-A903-9F77-837F-99AEEF2E5CD9}" dt="2024-01-03T14:53:39.347" v="100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1E01DC49-114D-47D5-C612-335E2A8BF302}"/>
    <pc:docChg chg="addSld delSld modSld">
      <pc:chgData name="Miss Dyce" userId="S::ealauren.dyce@glow.sch.uk::fec0c282-d107-49ba-bfd0-28a49240dc44" providerId="AD" clId="Web-{1E01DC49-114D-47D5-C612-335E2A8BF302}" dt="2021-08-20T20:48:24.099" v="847"/>
      <pc:docMkLst>
        <pc:docMk/>
      </pc:docMkLst>
      <pc:sldChg chg="modSp del">
        <pc:chgData name="Miss Dyce" userId="S::ealauren.dyce@glow.sch.uk::fec0c282-d107-49ba-bfd0-28a49240dc44" providerId="AD" clId="Web-{1E01DC49-114D-47D5-C612-335E2A8BF302}" dt="2021-08-20T20:48:24.099" v="847"/>
        <pc:sldMkLst>
          <pc:docMk/>
          <pc:sldMk cId="0" sldId="257"/>
        </pc:sldMkLst>
        <pc:spChg chg="mod">
          <ac:chgData name="Miss Dyce" userId="S::ealauren.dyce@glow.sch.uk::fec0c282-d107-49ba-bfd0-28a49240dc44" providerId="AD" clId="Web-{1E01DC49-114D-47D5-C612-335E2A8BF302}" dt="2021-08-20T20:25:28.088" v="118" actId="20577"/>
          <ac:spMkLst>
            <pc:docMk/>
            <pc:sldMk cId="0" sldId="257"/>
            <ac:spMk id="2052" creationId="{5B23B4ED-E885-466A-BF24-F218C845CD18}"/>
          </ac:spMkLst>
        </pc:spChg>
      </pc:sldChg>
      <pc:sldChg chg="addSp modSp new">
        <pc:chgData name="Miss Dyce" userId="S::ealauren.dyce@glow.sch.uk::fec0c282-d107-49ba-bfd0-28a49240dc44" providerId="AD" clId="Web-{1E01DC49-114D-47D5-C612-335E2A8BF302}" dt="2021-08-20T20:47:54.723" v="846" actId="20577"/>
        <pc:sldMkLst>
          <pc:docMk/>
          <pc:sldMk cId="2524623133" sldId="258"/>
        </pc:sldMkLst>
        <pc:spChg chg="add mod">
          <ac:chgData name="Miss Dyce" userId="S::ealauren.dyce@glow.sch.uk::fec0c282-d107-49ba-bfd0-28a49240dc44" providerId="AD" clId="Web-{1E01DC49-114D-47D5-C612-335E2A8BF302}" dt="2021-08-20T20:47:41.051" v="843" actId="14100"/>
          <ac:spMkLst>
            <pc:docMk/>
            <pc:sldMk cId="2524623133" sldId="258"/>
            <ac:spMk id="3" creationId="{B00D2F72-D577-4749-9DC8-E225D704B127}"/>
          </ac:spMkLst>
        </pc:spChg>
        <pc:spChg chg="mod">
          <ac:chgData name="Miss Dyce" userId="S::ealauren.dyce@glow.sch.uk::fec0c282-d107-49ba-bfd0-28a49240dc44" providerId="AD" clId="Web-{1E01DC49-114D-47D5-C612-335E2A8BF302}" dt="2021-08-20T20:47:54.723" v="846" actId="20577"/>
          <ac:spMkLst>
            <pc:docMk/>
            <pc:sldMk cId="2524623133" sldId="258"/>
            <ac:spMk id="6" creationId="{85730108-4475-434F-A87E-223B0B295DFB}"/>
          </ac:spMkLst>
        </pc:spChg>
        <pc:grpChg chg="add mod">
          <ac:chgData name="Miss Dyce" userId="S::ealauren.dyce@glow.sch.uk::fec0c282-d107-49ba-bfd0-28a49240dc44" providerId="AD" clId="Web-{1E01DC49-114D-47D5-C612-335E2A8BF302}" dt="2021-08-20T20:47:01.238" v="837" actId="14100"/>
          <ac:grpSpMkLst>
            <pc:docMk/>
            <pc:sldMk cId="2524623133" sldId="258"/>
            <ac:grpSpMk id="7" creationId="{34117C55-C966-49F6-BF31-8E2B1235E9B0}"/>
          </ac:grpSpMkLst>
        </pc:grpChg>
        <pc:graphicFrameChg chg="add mod modGraphic">
          <ac:chgData name="Miss Dyce" userId="S::ealauren.dyce@glow.sch.uk::fec0c282-d107-49ba-bfd0-28a49240dc44" providerId="AD" clId="Web-{1E01DC49-114D-47D5-C612-335E2A8BF302}" dt="2021-08-20T20:47:27.785" v="840" actId="1076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D033056B-95A6-DE0E-7647-A37AEFBE426C}"/>
    <pc:docChg chg="modSld">
      <pc:chgData name="Miss Dyce" userId="S::ealauren.dyce@glow.sch.uk::fec0c282-d107-49ba-bfd0-28a49240dc44" providerId="AD" clId="Web-{D033056B-95A6-DE0E-7647-A37AEFBE426C}" dt="2023-10-13T12:43:17.994" v="3"/>
      <pc:docMkLst>
        <pc:docMk/>
      </pc:docMkLst>
      <pc:sldChg chg="modSp">
        <pc:chgData name="Miss Dyce" userId="S::ealauren.dyce@glow.sch.uk::fec0c282-d107-49ba-bfd0-28a49240dc44" providerId="AD" clId="Web-{D033056B-95A6-DE0E-7647-A37AEFBE426C}" dt="2023-10-13T12:43:17.994" v="3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D033056B-95A6-DE0E-7647-A37AEFBE426C}" dt="2023-10-13T12:43:17.994" v="3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clId="Web-{D033056B-95A6-DE0E-7647-A37AEFBE426C}"/>
    <pc:docChg chg="modSld">
      <pc:chgData name="" userId="" providerId="" clId="Web-{D033056B-95A6-DE0E-7647-A37AEFBE426C}" dt="2023-10-13T12:42:28.334" v="57"/>
      <pc:docMkLst>
        <pc:docMk/>
      </pc:docMkLst>
      <pc:sldChg chg="modSp">
        <pc:chgData name="" userId="" providerId="" clId="Web-{D033056B-95A6-DE0E-7647-A37AEFBE426C}" dt="2023-10-13T12:42:28.334" v="57"/>
        <pc:sldMkLst>
          <pc:docMk/>
          <pc:sldMk cId="2524623133" sldId="258"/>
        </pc:sldMkLst>
        <pc:graphicFrameChg chg="mod modGraphic">
          <ac:chgData name="" userId="" providerId="" clId="Web-{D033056B-95A6-DE0E-7647-A37AEFBE426C}" dt="2023-10-13T12:42:28.334" v="57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A83CEF8E-DD35-B950-6489-1AB77043D346}"/>
    <pc:docChg chg="modSld">
      <pc:chgData name="Miss Dyce" userId="S::ealauren.dyce@glow.sch.uk::fec0c282-d107-49ba-bfd0-28a49240dc44" providerId="AD" clId="Web-{A83CEF8E-DD35-B950-6489-1AB77043D346}" dt="2021-08-26T16:00:56.178" v="67"/>
      <pc:docMkLst>
        <pc:docMk/>
      </pc:docMkLst>
      <pc:sldChg chg="modSp">
        <pc:chgData name="Miss Dyce" userId="S::ealauren.dyce@glow.sch.uk::fec0c282-d107-49ba-bfd0-28a49240dc44" providerId="AD" clId="Web-{A83CEF8E-DD35-B950-6489-1AB77043D346}" dt="2021-08-26T16:00:56.178" v="67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A83CEF8E-DD35-B950-6489-1AB77043D346}" dt="2021-08-26T16:00:56.178" v="67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2A6BC732-6EBF-45C8-DAF1-791403252EAE}"/>
    <pc:docChg chg="modSld">
      <pc:chgData name="Miss Dyce" userId="S::ealauren.dyce@glow.sch.uk::fec0c282-d107-49ba-bfd0-28a49240dc44" providerId="AD" clId="Web-{2A6BC732-6EBF-45C8-DAF1-791403252EAE}" dt="2022-08-10T13:17:49.485" v="11"/>
      <pc:docMkLst>
        <pc:docMk/>
      </pc:docMkLst>
      <pc:sldChg chg="modSp">
        <pc:chgData name="Miss Dyce" userId="S::ealauren.dyce@glow.sch.uk::fec0c282-d107-49ba-bfd0-28a49240dc44" providerId="AD" clId="Web-{2A6BC732-6EBF-45C8-DAF1-791403252EAE}" dt="2022-08-10T13:17:49.485" v="11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2A6BC732-6EBF-45C8-DAF1-791403252EAE}" dt="2022-08-10T13:17:49.485" v="11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2A130C38-1CA2-D79E-3DE3-DACB40BA41FA}"/>
    <pc:docChg chg="modSld">
      <pc:chgData name="Miss Dyce" userId="S::ealauren.dyce@glow.sch.uk::fec0c282-d107-49ba-bfd0-28a49240dc44" providerId="AD" clId="Web-{2A130C38-1CA2-D79E-3DE3-DACB40BA41FA}" dt="2022-08-10T12:12:30.614" v="217"/>
      <pc:docMkLst>
        <pc:docMk/>
      </pc:docMkLst>
      <pc:sldChg chg="modSp">
        <pc:chgData name="Miss Dyce" userId="S::ealauren.dyce@glow.sch.uk::fec0c282-d107-49ba-bfd0-28a49240dc44" providerId="AD" clId="Web-{2A130C38-1CA2-D79E-3DE3-DACB40BA41FA}" dt="2022-08-10T12:12:30.614" v="217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2A130C38-1CA2-D79E-3DE3-DACB40BA41FA}" dt="2022-08-10T12:12:30.614" v="217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8F989D17-44E8-F26E-5B9C-338677A26C6C}"/>
    <pc:docChg chg="modSld">
      <pc:chgData name="Miss Dyce" userId="S::ealauren.dyce@glow.sch.uk::fec0c282-d107-49ba-bfd0-28a49240dc44" providerId="AD" clId="Web-{8F989D17-44E8-F26E-5B9C-338677A26C6C}" dt="2022-10-02T15:40:44.897" v="1"/>
      <pc:docMkLst>
        <pc:docMk/>
      </pc:docMkLst>
      <pc:sldChg chg="modSp">
        <pc:chgData name="Miss Dyce" userId="S::ealauren.dyce@glow.sch.uk::fec0c282-d107-49ba-bfd0-28a49240dc44" providerId="AD" clId="Web-{8F989D17-44E8-F26E-5B9C-338677A26C6C}" dt="2022-10-02T15:40:44.897" v="1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8F989D17-44E8-F26E-5B9C-338677A26C6C}" dt="2022-10-02T15:40:44.897" v="1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C41FD51A-58C0-7960-50C7-AC31426A6D59}"/>
    <pc:docChg chg="modSld">
      <pc:chgData name="Miss Dyce" userId="S::ealauren.dyce@glow.sch.uk::fec0c282-d107-49ba-bfd0-28a49240dc44" providerId="AD" clId="Web-{C41FD51A-58C0-7960-50C7-AC31426A6D59}" dt="2021-08-23T15:30:22.773" v="182"/>
      <pc:docMkLst>
        <pc:docMk/>
      </pc:docMkLst>
      <pc:sldChg chg="modSp">
        <pc:chgData name="Miss Dyce" userId="S::ealauren.dyce@glow.sch.uk::fec0c282-d107-49ba-bfd0-28a49240dc44" providerId="AD" clId="Web-{C41FD51A-58C0-7960-50C7-AC31426A6D59}" dt="2021-08-23T15:30:22.773" v="182"/>
        <pc:sldMkLst>
          <pc:docMk/>
          <pc:sldMk cId="2524623133" sldId="258"/>
        </pc:sldMkLst>
        <pc:spChg chg="mod">
          <ac:chgData name="Miss Dyce" userId="S::ealauren.dyce@glow.sch.uk::fec0c282-d107-49ba-bfd0-28a49240dc44" providerId="AD" clId="Web-{C41FD51A-58C0-7960-50C7-AC31426A6D59}" dt="2021-08-23T14:55:12.450" v="1" actId="14100"/>
          <ac:spMkLst>
            <pc:docMk/>
            <pc:sldMk cId="2524623133" sldId="258"/>
            <ac:spMk id="3" creationId="{B00D2F72-D577-4749-9DC8-E225D704B127}"/>
          </ac:spMkLst>
        </pc:spChg>
        <pc:graphicFrameChg chg="mod modGraphic">
          <ac:chgData name="Miss Dyce" userId="S::ealauren.dyce@glow.sch.uk::fec0c282-d107-49ba-bfd0-28a49240dc44" providerId="AD" clId="Web-{C41FD51A-58C0-7960-50C7-AC31426A6D59}" dt="2021-08-23T15:30:22.773" v="182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6B38AA73-67E0-A544-DAE8-BA34127D7551}"/>
    <pc:docChg chg="modSld">
      <pc:chgData name="Miss Dyce" userId="S::ealauren.dyce@glow.sch.uk::fec0c282-d107-49ba-bfd0-28a49240dc44" providerId="AD" clId="Web-{6B38AA73-67E0-A544-DAE8-BA34127D7551}" dt="2022-08-10T12:53:18.093" v="279"/>
      <pc:docMkLst>
        <pc:docMk/>
      </pc:docMkLst>
      <pc:sldChg chg="modSp">
        <pc:chgData name="Miss Dyce" userId="S::ealauren.dyce@glow.sch.uk::fec0c282-d107-49ba-bfd0-28a49240dc44" providerId="AD" clId="Web-{6B38AA73-67E0-A544-DAE8-BA34127D7551}" dt="2022-08-10T12:53:18.093" v="279"/>
        <pc:sldMkLst>
          <pc:docMk/>
          <pc:sldMk cId="2524623133" sldId="258"/>
        </pc:sldMkLst>
        <pc:spChg chg="mod">
          <ac:chgData name="Miss Dyce" userId="S::ealauren.dyce@glow.sch.uk::fec0c282-d107-49ba-bfd0-28a49240dc44" providerId="AD" clId="Web-{6B38AA73-67E0-A544-DAE8-BA34127D7551}" dt="2022-08-10T12:41:21.297" v="38" actId="20577"/>
          <ac:spMkLst>
            <pc:docMk/>
            <pc:sldMk cId="2524623133" sldId="258"/>
            <ac:spMk id="6" creationId="{85730108-4475-434F-A87E-223B0B295DFB}"/>
          </ac:spMkLst>
        </pc:spChg>
        <pc:graphicFrameChg chg="mod modGraphic">
          <ac:chgData name="Miss Dyce" userId="S::ealauren.dyce@glow.sch.uk::fec0c282-d107-49ba-bfd0-28a49240dc44" providerId="AD" clId="Web-{6B38AA73-67E0-A544-DAE8-BA34127D7551}" dt="2022-08-10T12:53:18.093" v="279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BD4ADE19-D45C-A7AA-4688-A4697662D495}"/>
    <pc:docChg chg="modSld">
      <pc:chgData name="Miss Dyce" userId="S::ealauren.dyce@glow.sch.uk::fec0c282-d107-49ba-bfd0-28a49240dc44" providerId="AD" clId="Web-{BD4ADE19-D45C-A7AA-4688-A4697662D495}" dt="2022-12-09T21:28:06.405" v="87"/>
      <pc:docMkLst>
        <pc:docMk/>
      </pc:docMkLst>
      <pc:sldChg chg="modSp">
        <pc:chgData name="Miss Dyce" userId="S::ealauren.dyce@glow.sch.uk::fec0c282-d107-49ba-bfd0-28a49240dc44" providerId="AD" clId="Web-{BD4ADE19-D45C-A7AA-4688-A4697662D495}" dt="2022-12-09T21:28:06.405" v="87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BD4ADE19-D45C-A7AA-4688-A4697662D495}" dt="2022-12-09T21:28:06.405" v="87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45B71A5E-BEFD-6A83-012C-C40ED84E49FC}"/>
    <pc:docChg chg="modSld">
      <pc:chgData name="Miss Dyce" userId="S::ealauren.dyce@glow.sch.uk::fec0c282-d107-49ba-bfd0-28a49240dc44" providerId="AD" clId="Web-{45B71A5E-BEFD-6A83-012C-C40ED84E49FC}" dt="2023-01-20T15:19:24.282" v="49"/>
      <pc:docMkLst>
        <pc:docMk/>
      </pc:docMkLst>
      <pc:sldChg chg="modSp">
        <pc:chgData name="Miss Dyce" userId="S::ealauren.dyce@glow.sch.uk::fec0c282-d107-49ba-bfd0-28a49240dc44" providerId="AD" clId="Web-{45B71A5E-BEFD-6A83-012C-C40ED84E49FC}" dt="2023-01-20T15:19:24.282" v="49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45B71A5E-BEFD-6A83-012C-C40ED84E49FC}" dt="2023-01-20T15:19:24.282" v="49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C16A715-E9B5-40D8-8750-E239CC0D02B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6088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29" tIns="46365" rIns="92729" bIns="4636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68CFDD4-EF1E-45F0-9897-43285E45691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0"/>
            <a:ext cx="2986087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29" tIns="46365" rIns="92729" bIns="4636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5CCB653-1CB7-4EE9-860F-781194D13C1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36763" y="752475"/>
            <a:ext cx="2814637" cy="3756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5FF1522-DB65-45EE-BA7D-882FE201B99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60913"/>
            <a:ext cx="5510213" cy="450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29" tIns="46365" rIns="92729" bIns="463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A07F9D5-C220-43B0-9FC8-8994569A8B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6088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29" tIns="46365" rIns="92729" bIns="4636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C1D9BC1A-4E0D-42B5-BF31-D908152549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9517063"/>
            <a:ext cx="2986087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29" tIns="46365" rIns="92729" bIns="4636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1CF7C08-3300-48A2-A036-AEB15B519AC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BCE788-6237-4869-A7A5-282F358631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17E5E1-C353-49F8-8C9B-204C2B680E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8DFF7-A70E-4667-BAD1-19794E6185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DAF049-6C07-4B6F-AF4A-E8C4D8B02DD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481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E2F55A3-7644-49B2-AEB3-E114F99112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1DFD62-3B46-42AF-A644-9091C42597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C2AC0D-8904-47A0-A521-D3F97D17B6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F87AE8-7C47-4160-B346-6901374F85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62141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36DF29-E6C9-4801-8E0B-1509FEEFE8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A98605-4C47-43C2-8D3B-12C8051F42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214D2D-217E-46A3-8626-586F6968D4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D8BCD1-18A5-4B7D-8F1C-02250760F5D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008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3AD0DB-EFC7-4DC2-A0BE-4E7E7D2C16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C95510-E655-4A43-83C3-C4EFCED2AB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8DEF0A-10A4-4274-82E8-9787734E84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106BB5-28B8-415E-ACF9-EF14DB2A4F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7289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E4B514-316D-4283-BF1D-EE2C9E838A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6D0823-DA23-480A-9EA6-25B45C3E61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BA0E9E-94AB-4D5F-A8E6-3E5F51C50F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6A97D3-93B6-4ACD-B8A1-589C4D0D1C5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4926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10DB37-E7B1-4634-962F-760DFE9AA9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70B346-B74F-4067-AC12-8473E18FC9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A54BF8-F712-407C-8D7C-8817420FAB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2EDCE-71E7-4C77-B744-ECDF97A0A4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9562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FC26B9-019B-4BDD-B38B-FDC6BE5ABD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BBAC3A3-A95E-4C6A-B8C1-0C3677063F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E6F9048-435B-411F-B5F8-AEF82FB762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DE4265-F0C9-4D19-876A-5B04CC70B1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658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1DEE082-099C-45FC-9D03-F23745D9E7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E034034-FA46-4B2D-9C8F-B2E6EEB705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BA70B22-4425-4522-8D49-B4CD2A72CC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6B340-255C-45AE-9C33-5F1995D1A9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967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FE79B79-30AD-4178-9DED-E8046022A0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3F9C5EE-A78D-4ACE-8CAD-133A028E8F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3865AC1-B9C7-402D-A410-C78E88FB6A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29DC6-4D7E-4F72-9254-BA8EE056C4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546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13A5AC-822D-40CD-8E4F-3ACE0B11FA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9E0867-B52F-40F5-82F4-67DEC63FD8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B47220-7EFD-4B01-A8C7-7C183226BC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D9745F-C0C9-417A-83A5-8CE2A4CFDA4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372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BF3E9E-88F9-4FEF-ADED-6127126DCF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493135-75EB-4A1C-9A3C-83C0917489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4B240E-2806-4AC5-B749-689E6E7B2D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51BC5A-4C6E-4E50-95CF-AF60A8D2C75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12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93F66F4-9C45-4879-9B9D-7223C62897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4EFA44B-9D58-4A18-9B84-0B5B710C50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DFE580B-7ABD-4D6F-96D5-1CD2CBF726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09043AB-CCE5-490B-9EA4-0B48A2F8CFF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E3A1D7E-30F3-4188-8D44-9C273A8B8DB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1426F0AA-DD95-463D-837D-BC2AB541399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C70AC473-B13B-44DA-819D-B412E86C8C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369718"/>
              </p:ext>
            </p:extLst>
          </p:nvPr>
        </p:nvGraphicFramePr>
        <p:xfrm>
          <a:off x="250177" y="1334805"/>
          <a:ext cx="6347175" cy="7802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1201">
                  <a:extLst>
                    <a:ext uri="{9D8B030D-6E8A-4147-A177-3AD203B41FA5}">
                      <a16:colId xmlns:a16="http://schemas.microsoft.com/office/drawing/2014/main" val="13395489"/>
                    </a:ext>
                  </a:extLst>
                </a:gridCol>
                <a:gridCol w="4415974">
                  <a:extLst>
                    <a:ext uri="{9D8B030D-6E8A-4147-A177-3AD203B41FA5}">
                      <a16:colId xmlns:a16="http://schemas.microsoft.com/office/drawing/2014/main" val="907771821"/>
                    </a:ext>
                  </a:extLst>
                </a:gridCol>
              </a:tblGrid>
              <a:tr h="638046">
                <a:tc gridSpan="2">
                  <a:txBody>
                    <a:bodyPr/>
                    <a:lstStyle/>
                    <a:p>
                      <a:r>
                        <a:rPr lang="en-GB" sz="1400" b="1" u="sng" dirty="0"/>
                        <a:t>The Curriculum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strike="noStrike" noProof="0" dirty="0"/>
                        <a:t>Below is an overview of the work which will be covered by the class this term. We hope you find this information beneficial.  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3711973658"/>
                  </a:ext>
                </a:extLst>
              </a:tr>
              <a:tr h="783057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rgbClr val="FF0000"/>
                          </a:solidFill>
                        </a:rPr>
                        <a:t>Literacy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u="sng" dirty="0"/>
                        <a:t>Reading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u="none" strike="noStrike" noProof="0" dirty="0"/>
                        <a:t>Bug Club fiction and non-fiction texts</a:t>
                      </a:r>
                      <a:endParaRPr lang="en-US" sz="1200" u="none" strike="noStrike" noProof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u="none" strike="noStrike" noProof="0" dirty="0"/>
                        <a:t>Active Reading Games </a:t>
                      </a:r>
                      <a:endParaRPr lang="en-US" sz="1200" dirty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u="none" strike="noStrike" noProof="0" dirty="0"/>
                        <a:t>Class Novel – The Greedy Zebra</a:t>
                      </a:r>
                      <a:endParaRPr lang="en-US" sz="1200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3923924"/>
                  </a:ext>
                </a:extLst>
              </a:tr>
              <a:tr h="957069">
                <a:tc>
                  <a:txBody>
                    <a:bodyPr/>
                    <a:lstStyle/>
                    <a:p>
                      <a:endParaRPr lang="en-GB" sz="1800" b="1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u="sng" dirty="0"/>
                        <a:t>Writing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u="none" strike="noStrike" noProof="0" dirty="0"/>
                        <a:t>Narrative Writing- vocabulary </a:t>
                      </a:r>
                      <a:r>
                        <a:rPr lang="en-GB" sz="1200" u="none" strike="noStrike" noProof="0"/>
                        <a:t>and openers</a:t>
                      </a:r>
                      <a:endParaRPr lang="en-GB" sz="1200" u="none" strike="noStrike" noProof="0" dirty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u="none" strike="noStrike" noProof="0" dirty="0"/>
                        <a:t>Active Literacy – Develop phonic knowledge through active phoneme lessons                                            </a:t>
                      </a:r>
                      <a:endParaRPr lang="en-US" sz="1200" dirty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u="none" strike="noStrike" noProof="0" dirty="0"/>
                        <a:t>" ", Commas in a list, A / An, alphabetical order, dictionary skills</a:t>
                      </a:r>
                      <a:endParaRPr lang="en-US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814169"/>
                  </a:ext>
                </a:extLst>
              </a:tr>
              <a:tr h="439981">
                <a:tc>
                  <a:txBody>
                    <a:bodyPr/>
                    <a:lstStyle/>
                    <a:p>
                      <a:endParaRPr lang="en-GB" sz="1800" b="1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u="sng" dirty="0"/>
                        <a:t>Listening and Talking</a:t>
                      </a:r>
                    </a:p>
                    <a:p>
                      <a:pPr lvl="0">
                        <a:buNone/>
                      </a:pPr>
                      <a:r>
                        <a:rPr lang="en-GB" sz="1200" u="none" strike="noStrike" noProof="0" dirty="0"/>
                        <a:t>Circle time, Bloom’s questions, Scottish poem recital </a:t>
                      </a:r>
                      <a:endParaRPr lang="en-GB" sz="1200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538151"/>
                  </a:ext>
                </a:extLst>
              </a:tr>
              <a:tr h="1131082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rgbClr val="0070C0"/>
                          </a:solidFill>
                        </a:rPr>
                        <a:t>Numeracy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b="1" i="0" u="none" strike="noStrike" noProof="0" dirty="0">
                          <a:latin typeface="Arial"/>
                        </a:rPr>
                        <a:t>Multiplication and Division –</a:t>
                      </a:r>
                      <a:r>
                        <a:rPr lang="en-GB" sz="1200" b="0" i="0" u="none" strike="noStrike" noProof="0" dirty="0">
                          <a:latin typeface="Arial"/>
                        </a:rPr>
                        <a:t> use mental strategies</a:t>
                      </a:r>
                      <a:endParaRPr lang="en-US" sz="1200" b="0" i="0" u="none" strike="noStrike" noProof="0" dirty="0">
                        <a:latin typeface="Arial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b="1" i="0" u="none" strike="noStrike" noProof="0" dirty="0">
                          <a:latin typeface="Arial"/>
                        </a:rPr>
                        <a:t>Fractions – </a:t>
                      </a:r>
                      <a:r>
                        <a:rPr lang="en-GB" sz="1200" b="0" i="0" u="none" strike="noStrike" noProof="0" dirty="0">
                          <a:latin typeface="Arial"/>
                        </a:rPr>
                        <a:t>halves, quarters, fifths and tenths of objects and amounts.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b="1" i="0" u="none" strike="noStrike" noProof="0" dirty="0">
                          <a:latin typeface="Arial"/>
                        </a:rPr>
                        <a:t>Measurement-</a:t>
                      </a:r>
                      <a:r>
                        <a:rPr lang="en-GB" sz="1200" b="0" i="0" u="none" strike="noStrike" noProof="0" dirty="0">
                          <a:latin typeface="Arial"/>
                        </a:rPr>
                        <a:t> Volume and capacity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b="0" i="0" u="none" strike="noStrike" noProof="0" dirty="0">
                          <a:latin typeface="Arial"/>
                        </a:rPr>
                        <a:t>-Mass </a:t>
                      </a:r>
                      <a:endParaRPr lang="en-US" sz="1200" b="0" i="0" u="none" strike="noStrike" noProof="0" dirty="0">
                        <a:latin typeface="Arial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en-GB" sz="1200" b="1" i="0" u="none" strike="noStrike" noProof="0" dirty="0">
                        <a:latin typeface="Arial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709167"/>
                  </a:ext>
                </a:extLst>
              </a:tr>
              <a:tr h="609044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rgbClr val="00B050"/>
                          </a:solidFill>
                        </a:rPr>
                        <a:t>Health and Wellbeing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u="sng" dirty="0"/>
                        <a:t>HWB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u="none" strike="noStrike" noProof="0" dirty="0"/>
                        <a:t>Food and Health, Internet Safety Day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6118447"/>
                  </a:ext>
                </a:extLst>
              </a:tr>
              <a:tr h="609044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800" b="1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1" u="sng" dirty="0"/>
                        <a:t>Physical Education</a:t>
                      </a:r>
                    </a:p>
                    <a:p>
                      <a:pPr lvl="0">
                        <a:buNone/>
                      </a:pPr>
                      <a:r>
                        <a:rPr lang="en-GB" sz="1200" b="0" u="none" dirty="0"/>
                        <a:t>Athletics</a:t>
                      </a:r>
                      <a:endParaRPr lang="en-GB" b="0" u="none" dirty="0"/>
                    </a:p>
                    <a:p>
                      <a:pPr lvl="0">
                        <a:buNone/>
                      </a:pPr>
                      <a:r>
                        <a:rPr lang="en-GB" sz="1200" dirty="0"/>
                        <a:t>Target Games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080983"/>
                  </a:ext>
                </a:extLst>
              </a:tr>
              <a:tr h="36454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1" dirty="0">
                          <a:solidFill>
                            <a:srgbClr val="7030A0"/>
                          </a:solidFill>
                        </a:rPr>
                        <a:t>RME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/>
                        <a:t>Easter – practices, traditions, values and issues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3364838"/>
                  </a:ext>
                </a:extLst>
              </a:tr>
              <a:tr h="34802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1" dirty="0">
                          <a:solidFill>
                            <a:srgbClr val="00B0F0"/>
                          </a:solidFill>
                        </a:rPr>
                        <a:t>Technologies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/>
                        <a:t>Internet research – interdisciplinary 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8722278"/>
                  </a:ext>
                </a:extLst>
              </a:tr>
              <a:tr h="34802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1" dirty="0">
                          <a:solidFill>
                            <a:srgbClr val="FF0066"/>
                          </a:solidFill>
                        </a:rPr>
                        <a:t>Social Studies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0" i="0" u="none" strike="noStrike" noProof="0" dirty="0">
                          <a:latin typeface="Arial"/>
                        </a:rPr>
                        <a:t>My Local Community </a:t>
                      </a:r>
                      <a:endParaRPr lang="en-US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1448962"/>
                  </a:ext>
                </a:extLst>
              </a:tr>
              <a:tr h="87006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1" dirty="0">
                          <a:solidFill>
                            <a:srgbClr val="FFC000"/>
                          </a:solidFill>
                        </a:rPr>
                        <a:t>Music</a:t>
                      </a:r>
                    </a:p>
                    <a:p>
                      <a:pPr lvl="0">
                        <a:buNone/>
                      </a:pPr>
                      <a:r>
                        <a:rPr lang="en-GB" sz="1800" b="1" dirty="0">
                          <a:solidFill>
                            <a:srgbClr val="FFC000"/>
                          </a:solidFill>
                        </a:rPr>
                        <a:t>Art &amp; Design</a:t>
                      </a:r>
                    </a:p>
                    <a:p>
                      <a:pPr lvl="0">
                        <a:buNone/>
                      </a:pPr>
                      <a:r>
                        <a:rPr lang="en-GB" sz="1800" b="1" dirty="0">
                          <a:solidFill>
                            <a:srgbClr val="FFC000"/>
                          </a:solidFill>
                        </a:rPr>
                        <a:t>Drama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/>
                        <a:t>Carnival of the Animals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endParaRPr lang="en-GB" sz="1200" dirty="0"/>
                    </a:p>
                    <a:p>
                      <a:pPr lvl="0">
                        <a:buNone/>
                      </a:pPr>
                      <a:r>
                        <a:rPr lang="en-GB" sz="1200" dirty="0"/>
                        <a:t>3D art and construction</a:t>
                      </a:r>
                      <a:endParaRPr lang="en-GB" dirty="0"/>
                    </a:p>
                    <a:p>
                      <a:pPr lvl="0">
                        <a:buNone/>
                      </a:pPr>
                      <a:r>
                        <a:rPr lang="en-GB" sz="1200" b="0" i="0" u="none" strike="noStrike" noProof="0" dirty="0">
                          <a:latin typeface="Arial"/>
                        </a:rPr>
                        <a:t>Role play / small world</a:t>
                      </a:r>
                      <a:endParaRPr lang="en-GB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6746"/>
                  </a:ext>
                </a:extLst>
              </a:tr>
              <a:tr h="34802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Science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/>
                        <a:t>Electricity – making circuits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6393134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B00D2F72-D577-4749-9DC8-E225D704B127}"/>
              </a:ext>
            </a:extLst>
          </p:cNvPr>
          <p:cNvSpPr/>
          <p:nvPr/>
        </p:nvSpPr>
        <p:spPr>
          <a:xfrm>
            <a:off x="128708" y="1406179"/>
            <a:ext cx="6589058" cy="768903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34117C55-C966-49F6-BF31-8E2B1235E9B0}"/>
              </a:ext>
            </a:extLst>
          </p:cNvPr>
          <p:cNvGrpSpPr>
            <a:grpSpLocks/>
          </p:cNvGrpSpPr>
          <p:nvPr/>
        </p:nvGrpSpPr>
        <p:grpSpPr bwMode="auto">
          <a:xfrm>
            <a:off x="817403" y="107950"/>
            <a:ext cx="5419885" cy="1160890"/>
            <a:chOff x="482" y="295"/>
            <a:chExt cx="3402" cy="1179"/>
          </a:xfrm>
        </p:grpSpPr>
        <p:sp>
          <p:nvSpPr>
            <p:cNvPr id="5" name="AutoShape 4">
              <a:extLst>
                <a:ext uri="{FF2B5EF4-FFF2-40B4-BE49-F238E27FC236}">
                  <a16:creationId xmlns:a16="http://schemas.microsoft.com/office/drawing/2014/main" id="{3D87C99E-FB2B-48A7-A3EA-BD91AF51A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295"/>
              <a:ext cx="3402" cy="1179"/>
            </a:xfrm>
            <a:prstGeom prst="wave">
              <a:avLst>
                <a:gd name="adj1" fmla="val 13005"/>
                <a:gd name="adj2" fmla="val 0"/>
              </a:avLst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6" name="Text Box 5">
              <a:extLst>
                <a:ext uri="{FF2B5EF4-FFF2-40B4-BE49-F238E27FC236}">
                  <a16:creationId xmlns:a16="http://schemas.microsoft.com/office/drawing/2014/main" id="{85730108-4475-434F-A87E-223B0B295D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2" y="612"/>
              <a:ext cx="3266" cy="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 anchor="t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800" dirty="0">
                  <a:latin typeface="Rockwell Extra Bold" panose="02060903040505020403" pitchFamily="18" charset="0"/>
                </a:rPr>
                <a:t>P3 Overview Sheet</a:t>
              </a:r>
              <a:r>
                <a:rPr lang="en-GB" altLang="en-US" sz="1800" dirty="0">
                  <a:latin typeface="Rockwell Extra Bold" panose="02060903040505020403" pitchFamily="18" charset="0"/>
                </a:rPr>
                <a:t> </a:t>
              </a: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latin typeface="Rockwell Extra Bold"/>
                  <a:cs typeface="Arial"/>
                </a:rPr>
                <a:t>Term 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462313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180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Rockwell Extra Bold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Kirsty</dc:creator>
  <cp:lastModifiedBy>DronPrGarrickS</cp:lastModifiedBy>
  <cp:revision>380</cp:revision>
  <cp:lastPrinted>2018-10-09T08:50:48Z</cp:lastPrinted>
  <dcterms:created xsi:type="dcterms:W3CDTF">2010-04-25T15:39:57Z</dcterms:created>
  <dcterms:modified xsi:type="dcterms:W3CDTF">2026-01-04T17:22:07Z</dcterms:modified>
</cp:coreProperties>
</file>