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0C05C-04D3-4BF5-8D9C-5BB0B7FB776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3B4D5-F3B4-4DB0-BD8C-818F3A241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337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 txBox="1">
            <a:spLocks noGrp="1"/>
          </p:cNvSpPr>
          <p:nvPr>
            <p:ph type="sldNum" sz="quarter"/>
          </p:nvPr>
        </p:nvSpPr>
        <p:spPr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729" tIns="46365" rIns="92729" bIns="46365" anchor="b"/>
          <a:lstStyle/>
          <a:p>
            <a:pPr lvl="0" algn="r" eaLnBrk="1" hangingPunct="1"/>
            <a:fld id="{9A0DB2DC-4C9A-4742-B13C-FB6460FD3503}" type="slidenum">
              <a:rPr lang="en-GB" altLang="en-US" dirty="0"/>
              <a:t>1</a:t>
            </a:fld>
            <a:endParaRPr lang="en-GB" altLang="en-US" dirty="0"/>
          </a:p>
        </p:txBody>
      </p:sp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Rectangle 3"/>
          <p:cNvSpPr>
            <a:spLocks noGrp="1"/>
          </p:cNvSpPr>
          <p:nvPr>
            <p:ph type="body"/>
          </p:nvPr>
        </p:nvSpPr>
        <p:spPr/>
        <p:txBody>
          <a:bodyPr wrap="square" lIns="92729" tIns="46365" rIns="92729" bIns="46365" anchor="t"/>
          <a:lstStyle/>
          <a:p>
            <a:pPr lvl="0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785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5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10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8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4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20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97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89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59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FF963-B0F6-4AC2-8912-781A8CE37A6B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0DC6-E1EF-4089-96EE-A7593BC03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47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7"/>
          <p:cNvGrpSpPr/>
          <p:nvPr/>
        </p:nvGrpSpPr>
        <p:grpSpPr>
          <a:xfrm>
            <a:off x="3638728" y="80628"/>
            <a:ext cx="4850654" cy="702078"/>
            <a:chOff x="482" y="295"/>
            <a:chExt cx="3402" cy="1179"/>
          </a:xfrm>
        </p:grpSpPr>
        <p:sp>
          <p:nvSpPr>
            <p:cNvPr id="3074" name="AutoShape 4"/>
            <p:cNvSpPr/>
            <p:nvPr/>
          </p:nvSpPr>
          <p:spPr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en-US" altLang="en-US" sz="1350" dirty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075" name="Text Box 5"/>
            <p:cNvSpPr txBox="1"/>
            <p:nvPr/>
          </p:nvSpPr>
          <p:spPr>
            <a:xfrm>
              <a:off x="550" y="427"/>
              <a:ext cx="3266" cy="104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GB" altLang="en-US" sz="2100" dirty="0">
                  <a:latin typeface="Comic Sans MS" panose="030F0702030302020204" pitchFamily="66" charset="0"/>
                  <a:cs typeface="Arial" panose="020B0604020202020204" pitchFamily="34" charset="0"/>
                </a:rPr>
                <a:t>P3/4 Overview Sheet</a:t>
              </a:r>
              <a:r>
                <a:rPr lang="en-GB" altLang="en-US" sz="1350" dirty="0">
                  <a:latin typeface="Comic Sans MS" panose="030F0702030302020204" pitchFamily="66" charset="0"/>
                  <a:cs typeface="Arial" panose="020B0604020202020204" pitchFamily="34" charset="0"/>
                </a:rPr>
                <a:t> </a:t>
              </a:r>
            </a:p>
            <a:p>
              <a:r>
                <a:rPr lang="en-GB" altLang="en-US" sz="1350" dirty="0">
                  <a:latin typeface="Comic Sans MS" panose="030F0702030302020204" pitchFamily="66" charset="0"/>
                  <a:cs typeface="Arial" panose="020B0604020202020204" pitchFamily="34" charset="0"/>
                </a:rPr>
                <a:t>                                                                        Term 1</a:t>
              </a:r>
            </a:p>
          </p:txBody>
        </p:sp>
      </p:grpSp>
      <p:sp>
        <p:nvSpPr>
          <p:cNvPr id="3076" name="Text Box 9"/>
          <p:cNvSpPr txBox="1"/>
          <p:nvPr/>
        </p:nvSpPr>
        <p:spPr>
          <a:xfrm>
            <a:off x="4205288" y="1863328"/>
            <a:ext cx="3888581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35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3692725" y="912778"/>
            <a:ext cx="4796657" cy="50783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GB" sz="9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The Curriculum</a:t>
            </a: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Below is an overview of the work which will be covered by the class this term.  We hope you find this information beneficial.  </a:t>
            </a:r>
          </a:p>
          <a:p>
            <a:pPr defTabSz="685800">
              <a:defRPr/>
            </a:pPr>
            <a:endParaRPr lang="en-GB" sz="900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9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Literacy</a:t>
            </a:r>
            <a:r>
              <a:rPr lang="en-GB" sz="900" dirty="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sz="9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           </a:t>
            </a:r>
            <a:r>
              <a:rPr lang="en-GB" sz="900" b="1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Reading</a:t>
            </a:r>
            <a:r>
              <a:rPr lang="en-GB" sz="9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– Bug Club </a:t>
            </a:r>
            <a:endParaRPr lang="en-GB" sz="9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 </a:t>
            </a:r>
            <a:r>
              <a:rPr lang="en-GB" sz="9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 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Active Literacy Phonics Progression</a:t>
            </a:r>
            <a:endParaRPr lang="en-GB" sz="9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                                                        </a:t>
            </a: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	</a:t>
            </a:r>
            <a:r>
              <a:rPr lang="en-GB" sz="9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Writing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– 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Description and Narrative in line with SAC COW</a:t>
            </a: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en-GB" sz="9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Active 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Literacy Phonics Progression</a:t>
            </a:r>
          </a:p>
          <a:p>
            <a:pPr defTabSz="685800">
              <a:defRPr/>
            </a:pPr>
            <a:r>
              <a:rPr lang="en-GB" sz="900" dirty="0">
                <a:solidFill>
                  <a:srgbClr val="00B05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en-GB" sz="900" dirty="0">
                <a:solidFill>
                  <a:srgbClr val="00B05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                </a:t>
            </a: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              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	</a:t>
            </a:r>
            <a:r>
              <a:rPr lang="en-GB" sz="9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Talking and Listening 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– Whole class discussions, circle time. </a:t>
            </a:r>
          </a:p>
          <a:p>
            <a:pPr>
              <a:defRPr/>
            </a:pPr>
            <a:endParaRPr lang="en-GB" sz="900" b="1" dirty="0">
              <a:solidFill>
                <a:schemeClr val="accent2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900" b="1" dirty="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Numeracy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en-GB" sz="9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            </a:t>
            </a:r>
            <a:r>
              <a:rPr lang="en-GB" sz="9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Number </a:t>
            </a:r>
            <a:r>
              <a:rPr lang="en-GB" sz="9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Talks </a:t>
            </a:r>
            <a:r>
              <a:rPr lang="en-GB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– Develop new mental maths strategies for </a:t>
            </a:r>
            <a:r>
              <a:rPr lang="en-GB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          addition </a:t>
            </a:r>
            <a:r>
              <a:rPr lang="en-GB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and subtracting.	</a:t>
            </a:r>
          </a:p>
          <a:p>
            <a:pPr>
              <a:defRPr/>
            </a:pPr>
            <a:r>
              <a:rPr lang="en-GB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               </a:t>
            </a:r>
            <a:r>
              <a:rPr lang="en-GB" sz="9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Magic Maths </a:t>
            </a:r>
            <a:r>
              <a:rPr lang="en-GB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– Develop multiplication skills and times table knowledge.</a:t>
            </a:r>
          </a:p>
          <a:p>
            <a:pPr defTabSz="685800">
              <a:defRPr/>
            </a:pPr>
            <a:r>
              <a:rPr lang="en-GB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	</a:t>
            </a:r>
            <a:r>
              <a:rPr lang="en-GB" sz="9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Topics</a:t>
            </a:r>
          </a:p>
          <a:p>
            <a:pPr defTabSz="685800">
              <a:defRPr/>
            </a:pPr>
            <a:r>
              <a:rPr lang="en-GB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	Time</a:t>
            </a:r>
          </a:p>
          <a:p>
            <a:pPr defTabSz="685800">
              <a:defRPr/>
            </a:pPr>
            <a:r>
              <a:rPr lang="en-GB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	Place Value</a:t>
            </a:r>
          </a:p>
          <a:p>
            <a:pPr defTabSz="685800">
              <a:defRPr/>
            </a:pPr>
            <a:r>
              <a:rPr lang="en-GB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	</a:t>
            </a:r>
            <a:r>
              <a:rPr lang="en-GB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Estimating and Rounding</a:t>
            </a: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         </a:t>
            </a:r>
            <a:endParaRPr lang="en-GB" sz="900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defRPr/>
            </a:pPr>
            <a:r>
              <a:rPr lang="en-GB" sz="900" b="1" dirty="0">
                <a:solidFill>
                  <a:srgbClr val="00B05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Health and Wellbeing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en-GB" sz="9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HWB</a:t>
            </a:r>
            <a:endParaRPr lang="en-GB" sz="9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	SHANARRI – class and group discussions on wellbeing                                       indicators.  </a:t>
            </a: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                                       </a:t>
            </a:r>
            <a:r>
              <a:rPr lang="en-GB" sz="9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Relationships</a:t>
            </a: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                                      </a:t>
            </a:r>
            <a:r>
              <a:rPr lang="en-GB" sz="9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Emotional </a:t>
            </a:r>
            <a:r>
              <a:rPr lang="en-GB" sz="9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wellbeing</a:t>
            </a: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	</a:t>
            </a:r>
            <a:r>
              <a:rPr lang="en-GB" sz="9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Physical Education</a:t>
            </a: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	Large ball skills: Football and 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Hockey.</a:t>
            </a:r>
            <a:endParaRPr lang="en-GB" sz="9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defRPr/>
            </a:pPr>
            <a:r>
              <a:rPr lang="en-GB" sz="900" b="1" dirty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R.M.E.</a:t>
            </a:r>
            <a:r>
              <a:rPr lang="en-GB" sz="900" dirty="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	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Values – The Dot </a:t>
            </a:r>
          </a:p>
          <a:p>
            <a:pPr defTabSz="685800">
              <a:defRPr/>
            </a:pP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                                       Religious Story – Hope – Jonah and the Whale</a:t>
            </a:r>
            <a:r>
              <a:rPr lang="en-GB" sz="900" dirty="0">
                <a:highlight>
                  <a:srgbClr val="FFFF00"/>
                </a:highlight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</a:p>
          <a:p>
            <a:pPr defTabSz="685800">
              <a:defRPr/>
            </a:pPr>
            <a:r>
              <a:rPr lang="en-GB" sz="900" b="1" dirty="0">
                <a:solidFill>
                  <a:srgbClr val="00B0F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Technologies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Skills incorporated within topical learning</a:t>
            </a:r>
          </a:p>
          <a:p>
            <a:pPr defTabSz="685800" eaLnBrk="0" hangingPunct="0">
              <a:defRPr/>
            </a:pPr>
            <a:r>
              <a:rPr lang="en-GB" sz="900" b="1" dirty="0">
                <a:solidFill>
                  <a:srgbClr val="FF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Social Studies</a:t>
            </a:r>
            <a:r>
              <a:rPr lang="en-GB" sz="900" dirty="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Pirates</a:t>
            </a:r>
          </a:p>
          <a:p>
            <a:pPr defTabSz="685800">
              <a:defRPr/>
            </a:pPr>
            <a:r>
              <a:rPr lang="en-GB" sz="900" b="1" dirty="0">
                <a:solidFill>
                  <a:srgbClr val="FFC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Music</a:t>
            </a:r>
            <a:r>
              <a:rPr lang="en-GB" sz="900" dirty="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	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Incorporated in topic and nativity</a:t>
            </a:r>
          </a:p>
          <a:p>
            <a:pPr defTabSz="685800">
              <a:defRPr/>
            </a:pPr>
            <a:r>
              <a:rPr lang="en-GB" sz="900" b="1" dirty="0">
                <a:solidFill>
                  <a:srgbClr val="FFC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Art &amp; Design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Pointillism</a:t>
            </a:r>
          </a:p>
          <a:p>
            <a:pPr defTabSz="685800" eaLnBrk="0" hangingPunct="0">
              <a:defRPr/>
            </a:pPr>
            <a:r>
              <a:rPr lang="en-GB" sz="900" b="1" dirty="0">
                <a:solidFill>
                  <a:srgbClr val="FFC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Drama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		Used to explore class novel</a:t>
            </a:r>
          </a:p>
          <a:p>
            <a:pPr defTabSz="685800" eaLnBrk="0" hangingPunct="0">
              <a:defRPr/>
            </a:pPr>
            <a:r>
              <a:rPr lang="en-GB" sz="9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Science</a:t>
            </a:r>
            <a:r>
              <a:rPr lang="en-GB" sz="900" dirty="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                  </a:t>
            </a:r>
            <a:r>
              <a:rPr lang="en-GB" sz="900" dirty="0">
                <a:latin typeface="Comic Sans MS" panose="030F0702030302020204" pitchFamily="66" charset="0"/>
                <a:cs typeface="Arial" panose="020B0604020202020204" pitchFamily="34" charset="0"/>
              </a:rPr>
              <a:t>  Major Organs in the Body</a:t>
            </a:r>
          </a:p>
        </p:txBody>
      </p:sp>
    </p:spTree>
    <p:extLst>
      <p:ext uri="{BB962C8B-B14F-4D97-AF65-F5344CB8AC3E}">
        <p14:creationId xmlns:p14="http://schemas.microsoft.com/office/powerpoint/2010/main" val="393345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223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Farrow</dc:creator>
  <cp:lastModifiedBy>Miss Farrow</cp:lastModifiedBy>
  <cp:revision>3</cp:revision>
  <dcterms:created xsi:type="dcterms:W3CDTF">2023-08-31T08:00:37Z</dcterms:created>
  <dcterms:modified xsi:type="dcterms:W3CDTF">2023-08-31T08:02:20Z</dcterms:modified>
</cp:coreProperties>
</file>