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8D1BF-DC21-5431-D7D6-90E7EF66365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1D5B05A-BB68-73E1-61A9-19CDADEC7B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3CFCDC1-5C0F-B95C-DCF5-3333E3319B61}"/>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5" name="Footer Placeholder 4">
            <a:extLst>
              <a:ext uri="{FF2B5EF4-FFF2-40B4-BE49-F238E27FC236}">
                <a16:creationId xmlns:a16="http://schemas.microsoft.com/office/drawing/2014/main" id="{4A67F964-455C-B455-4283-7EF72D60A9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C89A64-2A9C-E098-670C-2BC03B6D4937}"/>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946974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A787-981F-0FA3-1410-697DECDA10A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DBBB901-FD50-84AB-0BB2-C06AE2DEFF2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ABB82CF-1508-520D-77F1-378C4E219BF5}"/>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5" name="Footer Placeholder 4">
            <a:extLst>
              <a:ext uri="{FF2B5EF4-FFF2-40B4-BE49-F238E27FC236}">
                <a16:creationId xmlns:a16="http://schemas.microsoft.com/office/drawing/2014/main" id="{37691437-8569-36FE-EC89-E59152823F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A3CCFA-6E3D-E93E-5293-2221AB35549C}"/>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3916183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336BE-62D1-3E9D-E44F-6C0E835A69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D5071CC-C6E4-3190-DFDB-947EBB0217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2202780-C006-90B4-EACA-2301BC22DBB3}"/>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5" name="Footer Placeholder 4">
            <a:extLst>
              <a:ext uri="{FF2B5EF4-FFF2-40B4-BE49-F238E27FC236}">
                <a16:creationId xmlns:a16="http://schemas.microsoft.com/office/drawing/2014/main" id="{A0098AE8-3DB5-5913-E2D5-83DDF0CB4D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D48368-ADAC-670B-CF1D-48506E3262AC}"/>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1611035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BC01-3D12-0A98-F3D4-F79270FD954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940269B-C319-840D-FB6B-3B433E55F3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F49E922-CD88-48BD-1CDF-58CE36C50E9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E8965F2-1B47-76EB-0D4B-D7E831CD9C98}"/>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6" name="Footer Placeholder 5">
            <a:extLst>
              <a:ext uri="{FF2B5EF4-FFF2-40B4-BE49-F238E27FC236}">
                <a16:creationId xmlns:a16="http://schemas.microsoft.com/office/drawing/2014/main" id="{9A2A428E-1B32-1719-161C-95C23D56E4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A141C6-E3A7-B28D-B65D-93B414796F16}"/>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3750030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8E71-4AE3-5A46-218D-BE7AB156969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BFED432-92D5-7C38-5BD8-C4E87D1284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94A7546-6F0A-5BCE-E967-B7920143E5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DD6D2C5-9686-FF8E-95BE-1CF70A88BA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C38A9D9-9EE3-8318-55AC-3EA6799DE4A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D16C39-8216-5B6C-6D20-5A1CC777C5D6}"/>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8" name="Footer Placeholder 7">
            <a:extLst>
              <a:ext uri="{FF2B5EF4-FFF2-40B4-BE49-F238E27FC236}">
                <a16:creationId xmlns:a16="http://schemas.microsoft.com/office/drawing/2014/main" id="{90070F8A-9CA4-AFF3-43C4-611362F300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60A1F39-F108-E703-20EE-9CD364E53033}"/>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49354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E8F99-0ECA-E09C-9963-B50EE0839E3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6973307-332D-83DA-4E4E-A6E2AEAEB456}"/>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4" name="Footer Placeholder 3">
            <a:extLst>
              <a:ext uri="{FF2B5EF4-FFF2-40B4-BE49-F238E27FC236}">
                <a16:creationId xmlns:a16="http://schemas.microsoft.com/office/drawing/2014/main" id="{E0C4D2DF-E7B8-D895-845E-660A3F92E9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CA6A5A-EE75-6FEF-2030-EA33A4FC58A8}"/>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405111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6E156-724C-2C81-C615-E5204507DE79}"/>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3" name="Footer Placeholder 2">
            <a:extLst>
              <a:ext uri="{FF2B5EF4-FFF2-40B4-BE49-F238E27FC236}">
                <a16:creationId xmlns:a16="http://schemas.microsoft.com/office/drawing/2014/main" id="{D328B7C0-962C-F753-EA76-45EFA82227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E281F17-FF7E-F39E-11C3-09B2005AE806}"/>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2767179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905DB-AC9F-F4CD-5547-9F26F208BAC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598676B-EF13-BF61-750D-52FFDACB3A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2A29FCF-5BEC-202D-7493-ACDBFCC87A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0A2265-04FF-1DF1-D39D-65BED7D8AFA7}"/>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6" name="Footer Placeholder 5">
            <a:extLst>
              <a:ext uri="{FF2B5EF4-FFF2-40B4-BE49-F238E27FC236}">
                <a16:creationId xmlns:a16="http://schemas.microsoft.com/office/drawing/2014/main" id="{7AAFB46F-AB8E-CF7E-98FA-526C375D43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1DC231-7579-3452-9446-99D9C050D0FB}"/>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182771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4CA1-BB82-D938-2DFF-CC9A1CA710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9CA3C38-C6D7-7408-31A1-00185C221E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C535342-B8F1-470F-7E1A-01D4109AB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DCCD2C-4A7B-558F-7DAF-722E441931B7}"/>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6" name="Footer Placeholder 5">
            <a:extLst>
              <a:ext uri="{FF2B5EF4-FFF2-40B4-BE49-F238E27FC236}">
                <a16:creationId xmlns:a16="http://schemas.microsoft.com/office/drawing/2014/main" id="{41A6B7F5-558D-F611-98D5-39A0E44DC3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AC45B1F-996F-7C55-5526-CFB2889631A5}"/>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1487248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D798E-A64D-39DC-43D6-E720E789564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E71969E-C18F-1F56-4980-6495022A846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F58F67-3195-23CB-C28C-F9D5B9FD7CDA}"/>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5" name="Footer Placeholder 4">
            <a:extLst>
              <a:ext uri="{FF2B5EF4-FFF2-40B4-BE49-F238E27FC236}">
                <a16:creationId xmlns:a16="http://schemas.microsoft.com/office/drawing/2014/main" id="{6895D52A-1118-8BB6-1A0F-60C0609571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66D083-EA35-4D04-5AEC-5C48E2A0C512}"/>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2184843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048714-8B5F-5252-22F3-C3BFC234256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A363037-661E-AEC6-8690-5061BC05122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2EA9B66-6CAB-CD4E-83B0-47B401AB50FF}"/>
              </a:ext>
            </a:extLst>
          </p:cNvPr>
          <p:cNvSpPr>
            <a:spLocks noGrp="1"/>
          </p:cNvSpPr>
          <p:nvPr>
            <p:ph type="dt" sz="half" idx="10"/>
          </p:nvPr>
        </p:nvSpPr>
        <p:spPr/>
        <p:txBody>
          <a:bodyPr/>
          <a:lstStyle/>
          <a:p>
            <a:fld id="{06A7F06F-35D0-4546-8C4C-BF6AA2C6D901}" type="datetimeFigureOut">
              <a:rPr lang="en-GB" smtClean="0"/>
              <a:t>06/09/2026</a:t>
            </a:fld>
            <a:endParaRPr lang="en-GB"/>
          </a:p>
        </p:txBody>
      </p:sp>
      <p:sp>
        <p:nvSpPr>
          <p:cNvPr id="5" name="Footer Placeholder 4">
            <a:extLst>
              <a:ext uri="{FF2B5EF4-FFF2-40B4-BE49-F238E27FC236}">
                <a16:creationId xmlns:a16="http://schemas.microsoft.com/office/drawing/2014/main" id="{5537E9ED-47A5-B4CE-12DA-EEF68C8B6D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E22484-04AE-4E1E-AF95-3F085FDD01DA}"/>
              </a:ext>
            </a:extLst>
          </p:cNvPr>
          <p:cNvSpPr>
            <a:spLocks noGrp="1"/>
          </p:cNvSpPr>
          <p:nvPr>
            <p:ph type="sldNum" sz="quarter" idx="12"/>
          </p:nvPr>
        </p:nvSpPr>
        <p:spPr/>
        <p:txBody>
          <a:bodyPr/>
          <a:lstStyle/>
          <a:p>
            <a:fld id="{A866F511-9C7F-47B5-8C98-A85FC5ACA539}" type="slidenum">
              <a:rPr lang="en-GB" smtClean="0"/>
              <a:t>‹#›</a:t>
            </a:fld>
            <a:endParaRPr lang="en-GB"/>
          </a:p>
        </p:txBody>
      </p:sp>
    </p:spTree>
    <p:extLst>
      <p:ext uri="{BB962C8B-B14F-4D97-AF65-F5344CB8AC3E}">
        <p14:creationId xmlns:p14="http://schemas.microsoft.com/office/powerpoint/2010/main" val="2831645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4F5395-877D-B678-D505-E30059FE40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9E7A2C0-A5C6-FC44-EF81-8936D847CE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E3FFFD0-EFAA-D8AA-AC6A-9CE4D9D59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6A7F06F-35D0-4546-8C4C-BF6AA2C6D901}" type="datetimeFigureOut">
              <a:rPr lang="en-GB" smtClean="0"/>
              <a:t>06/09/2026</a:t>
            </a:fld>
            <a:endParaRPr lang="en-GB"/>
          </a:p>
        </p:txBody>
      </p:sp>
      <p:sp>
        <p:nvSpPr>
          <p:cNvPr id="5" name="Footer Placeholder 4">
            <a:extLst>
              <a:ext uri="{FF2B5EF4-FFF2-40B4-BE49-F238E27FC236}">
                <a16:creationId xmlns:a16="http://schemas.microsoft.com/office/drawing/2014/main" id="{77AD78B5-B76D-F61A-8922-67C996C5E5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93E4F6B-0060-EB58-8EF4-306C5D258C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66F511-9C7F-47B5-8C98-A85FC5ACA539}" type="slidenum">
              <a:rPr lang="en-GB" smtClean="0"/>
              <a:t>‹#›</a:t>
            </a:fld>
            <a:endParaRPr lang="en-GB"/>
          </a:p>
        </p:txBody>
      </p:sp>
    </p:spTree>
    <p:extLst>
      <p:ext uri="{BB962C8B-B14F-4D97-AF65-F5344CB8AC3E}">
        <p14:creationId xmlns:p14="http://schemas.microsoft.com/office/powerpoint/2010/main" val="2620857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vecteezy.com/free-vector/leaf-outline-sket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5836EA3-AAA0-04FF-E34B-359F2AAF980B}"/>
              </a:ext>
            </a:extLst>
          </p:cNvPr>
          <p:cNvSpPr>
            <a:spLocks noGrp="1"/>
          </p:cNvSpPr>
          <p:nvPr>
            <p:ph type="title"/>
          </p:nvPr>
        </p:nvSpPr>
        <p:spPr>
          <a:xfrm>
            <a:off x="251511" y="309133"/>
            <a:ext cx="4639978" cy="1220674"/>
          </a:xfrm>
          <a:gradFill>
            <a:gsLst>
              <a:gs pos="0">
                <a:schemeClr val="accent3">
                  <a:lumMod val="40000"/>
                  <a:lumOff val="60000"/>
                </a:schemeClr>
              </a:gs>
              <a:gs pos="100000">
                <a:schemeClr val="accent1">
                  <a:lumMod val="45000"/>
                  <a:lumOff val="55000"/>
                </a:schemeClr>
              </a:gs>
              <a:gs pos="100000">
                <a:schemeClr val="accent1">
                  <a:lumMod val="45000"/>
                  <a:lumOff val="55000"/>
                </a:schemeClr>
              </a:gs>
              <a:gs pos="86000">
                <a:schemeClr val="accent1">
                  <a:lumMod val="30000"/>
                  <a:lumOff val="70000"/>
                </a:schemeClr>
              </a:gs>
            </a:gsLst>
            <a:lin ang="5400000" scaled="1"/>
          </a:gradFill>
        </p:spPr>
        <p:txBody>
          <a:bodyPr vert="horz" lIns="91440" tIns="45720" rIns="91440" bIns="45720" rtlCol="0" anchor="b">
            <a:normAutofit fontScale="90000"/>
          </a:bodyPr>
          <a:lstStyle/>
          <a:p>
            <a:pPr algn="ctr"/>
            <a:r>
              <a:rPr lang="en-US" sz="1800" b="1" u="sng" kern="1200" dirty="0">
                <a:solidFill>
                  <a:schemeClr val="tx1"/>
                </a:solidFill>
                <a:latin typeface="Comic Sans MS" panose="030F0702030302020204" pitchFamily="66" charset="0"/>
              </a:rPr>
              <a:t>P4/5 Homework: </a:t>
            </a:r>
            <a:br>
              <a:rPr lang="en-US" sz="1800" kern="1200" dirty="0">
                <a:solidFill>
                  <a:schemeClr val="tx1"/>
                </a:solidFill>
                <a:latin typeface="Comic Sans MS" panose="030F0702030302020204" pitchFamily="66" charset="0"/>
              </a:rPr>
            </a:br>
            <a:r>
              <a:rPr lang="en-US" sz="1800" kern="1200" dirty="0">
                <a:solidFill>
                  <a:schemeClr val="tx1"/>
                </a:solidFill>
                <a:latin typeface="Comic Sans MS" panose="030F0702030302020204" pitchFamily="66" charset="0"/>
              </a:rPr>
              <a:t>Homework will be given out every week on a </a:t>
            </a:r>
            <a:r>
              <a:rPr lang="en-US" sz="1800" b="1" kern="1200" dirty="0">
                <a:solidFill>
                  <a:schemeClr val="tx1"/>
                </a:solidFill>
                <a:latin typeface="Comic Sans MS" panose="030F0702030302020204" pitchFamily="66" charset="0"/>
              </a:rPr>
              <a:t>Monday</a:t>
            </a:r>
            <a:r>
              <a:rPr lang="en-US" sz="1800" kern="1200" dirty="0">
                <a:solidFill>
                  <a:schemeClr val="tx1"/>
                </a:solidFill>
                <a:latin typeface="Comic Sans MS" panose="030F0702030302020204" pitchFamily="66" charset="0"/>
              </a:rPr>
              <a:t> and will be collected  on a </a:t>
            </a:r>
            <a:r>
              <a:rPr lang="en-US" sz="1800" b="1" kern="1200" dirty="0">
                <a:solidFill>
                  <a:schemeClr val="tx1"/>
                </a:solidFill>
                <a:latin typeface="Comic Sans MS" panose="030F0702030302020204" pitchFamily="66" charset="0"/>
              </a:rPr>
              <a:t>Friday. </a:t>
            </a:r>
            <a:r>
              <a:rPr lang="en-US" sz="1800" kern="1200" dirty="0">
                <a:solidFill>
                  <a:schemeClr val="tx1"/>
                </a:solidFill>
                <a:latin typeface="Comic Sans MS" panose="030F0702030302020204" pitchFamily="66" charset="0"/>
              </a:rPr>
              <a:t>Please let </a:t>
            </a:r>
            <a:r>
              <a:rPr lang="en-US" sz="1800" kern="1200" dirty="0" err="1">
                <a:solidFill>
                  <a:schemeClr val="tx1"/>
                </a:solidFill>
                <a:latin typeface="Comic Sans MS" panose="030F0702030302020204" pitchFamily="66" charset="0"/>
              </a:rPr>
              <a:t>Mrs</a:t>
            </a:r>
            <a:r>
              <a:rPr lang="en-US" sz="1800" kern="1200" dirty="0">
                <a:solidFill>
                  <a:schemeClr val="tx1"/>
                </a:solidFill>
                <a:latin typeface="Comic Sans MS" panose="030F0702030302020204" pitchFamily="66" charset="0"/>
              </a:rPr>
              <a:t> Ferguson or </a:t>
            </a:r>
            <a:r>
              <a:rPr lang="en-US" sz="1800" kern="1200" dirty="0" err="1">
                <a:solidFill>
                  <a:schemeClr val="tx1"/>
                </a:solidFill>
                <a:latin typeface="Comic Sans MS" panose="030F0702030302020204" pitchFamily="66" charset="0"/>
              </a:rPr>
              <a:t>Mrs</a:t>
            </a:r>
            <a:r>
              <a:rPr lang="en-US" sz="1800" kern="1200" dirty="0">
                <a:solidFill>
                  <a:schemeClr val="tx1"/>
                </a:solidFill>
                <a:latin typeface="Comic Sans MS" panose="030F0702030302020204" pitchFamily="66" charset="0"/>
              </a:rPr>
              <a:t> Morrison know if this does not work for your child</a:t>
            </a:r>
            <a:r>
              <a:rPr lang="en-US" sz="1800" kern="1200" dirty="0">
                <a:solidFill>
                  <a:schemeClr val="tx1"/>
                </a:solidFill>
                <a:latin typeface="Comic Sans MS" panose="030F0702030302020204" pitchFamily="66" charset="0"/>
                <a:sym typeface="Wingdings" panose="05000000000000000000" pitchFamily="2" charset="2"/>
              </a:rPr>
              <a:t></a:t>
            </a:r>
            <a:endParaRPr lang="en-US" sz="1800" kern="1200" dirty="0">
              <a:solidFill>
                <a:schemeClr val="tx1"/>
              </a:solidFill>
              <a:latin typeface="Comic Sans MS" panose="030F0702030302020204" pitchFamily="66" charset="0"/>
            </a:endParaRPr>
          </a:p>
        </p:txBody>
      </p:sp>
      <p:sp>
        <p:nvSpPr>
          <p:cNvPr id="1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0B8716B8-57A7-340C-A22D-32498CD6B32A}"/>
              </a:ext>
            </a:extLst>
          </p:cNvPr>
          <p:cNvSpPr>
            <a:spLocks noGrp="1"/>
          </p:cNvSpPr>
          <p:nvPr>
            <p:ph type="body" sz="half" idx="2"/>
          </p:nvPr>
        </p:nvSpPr>
        <p:spPr>
          <a:xfrm>
            <a:off x="240868" y="1622111"/>
            <a:ext cx="4493036" cy="2174069"/>
          </a:xfrm>
          <a:gradFill>
            <a:gsLst>
              <a:gs pos="0">
                <a:schemeClr val="accent5">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chor="t">
            <a:normAutofit/>
          </a:bodyPr>
          <a:lstStyle/>
          <a:p>
            <a:r>
              <a:rPr lang="en-US" sz="2000" b="1" u="sng" dirty="0">
                <a:latin typeface="Comic Sans MS" panose="030F0702030302020204" pitchFamily="66" charset="0"/>
              </a:rPr>
              <a:t>Reading</a:t>
            </a:r>
            <a:endParaRPr lang="en-US" sz="2000" dirty="0">
              <a:latin typeface="Comic Sans MS" panose="030F0702030302020204" pitchFamily="66" charset="0"/>
            </a:endParaRPr>
          </a:p>
          <a:p>
            <a:r>
              <a:rPr lang="en-US" dirty="0">
                <a:latin typeface="Comic Sans MS" panose="030F0702030302020204" pitchFamily="66" charset="0"/>
              </a:rPr>
              <a:t>Bug club books will be kept in school and read within class. We have a class reading tree display that showcases all of the books we will be reading this year. If your child finishes a book at home, then they can complete a leaf to add to the tree. </a:t>
            </a:r>
          </a:p>
        </p:txBody>
      </p:sp>
      <p:sp>
        <p:nvSpPr>
          <p:cNvPr id="11" name="TextBox 10">
            <a:extLst>
              <a:ext uri="{FF2B5EF4-FFF2-40B4-BE49-F238E27FC236}">
                <a16:creationId xmlns:a16="http://schemas.microsoft.com/office/drawing/2014/main" id="{CBA8A265-5B1E-779A-0447-19628F1BFDA2}"/>
              </a:ext>
            </a:extLst>
          </p:cNvPr>
          <p:cNvSpPr txBox="1"/>
          <p:nvPr/>
        </p:nvSpPr>
        <p:spPr>
          <a:xfrm>
            <a:off x="5025916" y="796352"/>
            <a:ext cx="6716486"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b="1" u="sng" dirty="0">
                <a:latin typeface="Comic Sans MS" panose="030F0702030302020204" pitchFamily="66" charset="0"/>
              </a:rPr>
              <a:t>Spelling Practise</a:t>
            </a:r>
            <a:r>
              <a:rPr lang="en-GB" u="sng" dirty="0">
                <a:latin typeface="Comic Sans MS" panose="030F0702030302020204" pitchFamily="66" charset="0"/>
              </a:rPr>
              <a:t>: </a:t>
            </a:r>
          </a:p>
          <a:p>
            <a:r>
              <a:rPr lang="en-GB" dirty="0">
                <a:latin typeface="Comic Sans MS" panose="030F0702030302020204" pitchFamily="66" charset="0"/>
              </a:rPr>
              <a:t>Every Monday a new spelling phoneme is introduced to the class and will be practised over the week. Please could you copy your spelling words x3 in your jotter and write five sentences using any of your spelling words.</a:t>
            </a:r>
          </a:p>
        </p:txBody>
      </p:sp>
      <p:sp>
        <p:nvSpPr>
          <p:cNvPr id="13" name="TextBox 12">
            <a:extLst>
              <a:ext uri="{FF2B5EF4-FFF2-40B4-BE49-F238E27FC236}">
                <a16:creationId xmlns:a16="http://schemas.microsoft.com/office/drawing/2014/main" id="{DF17890B-CA96-71C8-2289-A95E090B77F2}"/>
              </a:ext>
            </a:extLst>
          </p:cNvPr>
          <p:cNvSpPr txBox="1"/>
          <p:nvPr/>
        </p:nvSpPr>
        <p:spPr>
          <a:xfrm>
            <a:off x="385220" y="3931480"/>
            <a:ext cx="3513154" cy="2000548"/>
          </a:xfrm>
          <a:prstGeom prst="rect">
            <a:avLst/>
          </a:prstGeom>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GB" sz="1600" b="1" u="sng" dirty="0">
                <a:latin typeface="Comic Sans MS" panose="030F0702030302020204" pitchFamily="66" charset="0"/>
              </a:rPr>
              <a:t>Numeracy: </a:t>
            </a:r>
          </a:p>
          <a:p>
            <a:endParaRPr lang="en-GB" dirty="0"/>
          </a:p>
          <a:p>
            <a:r>
              <a:rPr lang="en-GB" dirty="0"/>
              <a:t>This week we have been focusing on rounding to the nearest T,H,TH. </a:t>
            </a:r>
          </a:p>
          <a:p>
            <a:r>
              <a:rPr lang="en-GB" dirty="0"/>
              <a:t>Practise your rounding skills below:</a:t>
            </a:r>
          </a:p>
          <a:p>
            <a:endParaRPr lang="en-GB" dirty="0"/>
          </a:p>
        </p:txBody>
      </p:sp>
      <p:sp>
        <p:nvSpPr>
          <p:cNvPr id="22" name="TextBox 21">
            <a:extLst>
              <a:ext uri="{FF2B5EF4-FFF2-40B4-BE49-F238E27FC236}">
                <a16:creationId xmlns:a16="http://schemas.microsoft.com/office/drawing/2014/main" id="{124B03D5-ACAC-602E-27F5-09DDB8BC8F16}"/>
              </a:ext>
            </a:extLst>
          </p:cNvPr>
          <p:cNvSpPr txBox="1"/>
          <p:nvPr/>
        </p:nvSpPr>
        <p:spPr>
          <a:xfrm>
            <a:off x="6246564" y="156946"/>
            <a:ext cx="4812536" cy="461665"/>
          </a:xfrm>
          <a:prstGeom prst="rect">
            <a:avLst/>
          </a:prstGeom>
          <a:noFill/>
        </p:spPr>
        <p:txBody>
          <a:bodyPr wrap="none" rtlCol="0">
            <a:spAutoFit/>
          </a:bodyPr>
          <a:lstStyle/>
          <a:p>
            <a:r>
              <a:rPr lang="en-GB" sz="2400" b="1" u="sng" dirty="0">
                <a:latin typeface="Comic Sans MS" panose="030F0702030302020204" pitchFamily="66" charset="0"/>
              </a:rPr>
              <a:t>Monday 7</a:t>
            </a:r>
            <a:r>
              <a:rPr lang="en-GB" sz="2400" b="1" u="sng" baseline="30000" dirty="0">
                <a:latin typeface="Comic Sans MS" panose="030F0702030302020204" pitchFamily="66" charset="0"/>
              </a:rPr>
              <a:t>TH</a:t>
            </a:r>
            <a:r>
              <a:rPr lang="en-GB" sz="2400" b="1" u="sng" dirty="0">
                <a:latin typeface="Comic Sans MS" panose="030F0702030302020204" pitchFamily="66" charset="0"/>
              </a:rPr>
              <a:t> September 2026: </a:t>
            </a:r>
          </a:p>
        </p:txBody>
      </p:sp>
      <p:pic>
        <p:nvPicPr>
          <p:cNvPr id="24" name="Picture 23">
            <a:extLst>
              <a:ext uri="{FF2B5EF4-FFF2-40B4-BE49-F238E27FC236}">
                <a16:creationId xmlns:a16="http://schemas.microsoft.com/office/drawing/2014/main" id="{7316C3EB-C9FA-CA38-9DB6-C38524D3831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798550" y="3223816"/>
            <a:ext cx="970087" cy="970087"/>
          </a:xfrm>
          <a:prstGeom prst="rect">
            <a:avLst/>
          </a:prstGeom>
        </p:spPr>
      </p:pic>
      <p:sp>
        <p:nvSpPr>
          <p:cNvPr id="3" name="Content Placeholder 2">
            <a:extLst>
              <a:ext uri="{FF2B5EF4-FFF2-40B4-BE49-F238E27FC236}">
                <a16:creationId xmlns:a16="http://schemas.microsoft.com/office/drawing/2014/main" id="{C28954D8-D751-0321-5CB3-47A57ACAE65D}"/>
              </a:ext>
            </a:extLst>
          </p:cNvPr>
          <p:cNvSpPr>
            <a:spLocks noGrp="1"/>
          </p:cNvSpPr>
          <p:nvPr>
            <p:ph idx="1"/>
          </p:nvPr>
        </p:nvSpPr>
        <p:spPr>
          <a:xfrm>
            <a:off x="5119124" y="2570231"/>
            <a:ext cx="6236264" cy="3290819"/>
          </a:xfrm>
        </p:spPr>
        <p:txBody>
          <a:bodyPr/>
          <a:lstStyle/>
          <a:p>
            <a:endParaRPr lang="en-GB" dirty="0"/>
          </a:p>
        </p:txBody>
      </p:sp>
      <p:pic>
        <p:nvPicPr>
          <p:cNvPr id="7" name="Picture 6">
            <a:extLst>
              <a:ext uri="{FF2B5EF4-FFF2-40B4-BE49-F238E27FC236}">
                <a16:creationId xmlns:a16="http://schemas.microsoft.com/office/drawing/2014/main" id="{1DAD8FD3-A0DB-7E04-1268-E24AD9357596}"/>
              </a:ext>
            </a:extLst>
          </p:cNvPr>
          <p:cNvPicPr>
            <a:picLocks noChangeAspect="1"/>
          </p:cNvPicPr>
          <p:nvPr/>
        </p:nvPicPr>
        <p:blipFill>
          <a:blip r:embed="rId5"/>
          <a:stretch>
            <a:fillRect/>
          </a:stretch>
        </p:blipFill>
        <p:spPr>
          <a:xfrm>
            <a:off x="5160377" y="2570231"/>
            <a:ext cx="6582025" cy="3247343"/>
          </a:xfrm>
          <a:prstGeom prst="rect">
            <a:avLst/>
          </a:prstGeom>
        </p:spPr>
      </p:pic>
      <p:pic>
        <p:nvPicPr>
          <p:cNvPr id="9" name="Picture 8">
            <a:extLst>
              <a:ext uri="{FF2B5EF4-FFF2-40B4-BE49-F238E27FC236}">
                <a16:creationId xmlns:a16="http://schemas.microsoft.com/office/drawing/2014/main" id="{6DBFDBB3-0E3D-9EB6-6119-9AA7A95B28DF}"/>
              </a:ext>
            </a:extLst>
          </p:cNvPr>
          <p:cNvPicPr>
            <a:picLocks noChangeAspect="1"/>
          </p:cNvPicPr>
          <p:nvPr/>
        </p:nvPicPr>
        <p:blipFill>
          <a:blip r:embed="rId6"/>
          <a:stretch>
            <a:fillRect/>
          </a:stretch>
        </p:blipFill>
        <p:spPr>
          <a:xfrm>
            <a:off x="1750748" y="5406894"/>
            <a:ext cx="1473276" cy="1320868"/>
          </a:xfrm>
          <a:prstGeom prst="rect">
            <a:avLst/>
          </a:prstGeom>
        </p:spPr>
      </p:pic>
    </p:spTree>
    <p:extLst>
      <p:ext uri="{BB962C8B-B14F-4D97-AF65-F5344CB8AC3E}">
        <p14:creationId xmlns:p14="http://schemas.microsoft.com/office/powerpoint/2010/main" val="100234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4093</TotalTime>
  <Words>168</Words>
  <Application>Microsoft Office PowerPoint</Application>
  <PresentationFormat>Widescreen</PresentationFormat>
  <Paragraphs>10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Comic Sans MS</vt:lpstr>
      <vt:lpstr>Office Theme</vt:lpstr>
      <vt:lpstr>P4/5 Homework:  Homework will be given out every week on a Monday and will be collected  on a Friday. Please let Mrs Ferguson or Mrs Morrison know if this does not work for your child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DronPrFergusonR</dc:creator>
  <cp:lastModifiedBy>DronPrFergusonR</cp:lastModifiedBy>
  <cp:revision>3</cp:revision>
  <cp:lastPrinted>2026-08-31T07:23:20Z</cp:lastPrinted>
  <dcterms:created xsi:type="dcterms:W3CDTF">2026-08-30T11:22:20Z</dcterms:created>
  <dcterms:modified xsi:type="dcterms:W3CDTF">2026-09-06T12:03:15Z</dcterms:modified>
</cp:coreProperties>
</file>