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8D1BF-DC21-5431-D7D6-90E7EF663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D5B05A-BB68-73E1-61A9-19CDADEC7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FCDC1-5C0F-B95C-DCF5-3333E3319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7F964-455C-B455-4283-7EF72D60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89A64-2A9C-E098-670C-2BC03B6D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974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EA787-981F-0FA3-1410-697DECDA1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BB901-FD50-84AB-0BB2-C06AE2DEF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B82CF-1508-520D-77F1-378C4E219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91437-8569-36FE-EC89-E59152823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3CCFA-6E3D-E93E-5293-2221AB355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618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336BE-62D1-3E9D-E44F-6C0E835A6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071CC-C6E4-3190-DFDB-947EBB021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02780-C006-90B4-EACA-2301BC22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98AE8-3DB5-5913-E2D5-83DDF0CB4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48368-ADAC-670B-CF1D-48506E326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03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BBC01-3D12-0A98-F3D4-F79270FD9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0269B-C319-840D-FB6B-3B433E55F3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49E922-CD88-48BD-1CDF-58CE36C50E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965F2-1B47-76EB-0D4B-D7E831CD9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2A428E-1B32-1719-161C-95C23D56E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141C6-E3A7-B28D-B65D-93B414796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030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A8E71-4AE3-5A46-218D-BE7AB1569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ED432-92D5-7C38-5BD8-C4E87D128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4A7546-6F0A-5BCE-E967-B7920143E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6D2C5-9686-FF8E-95BE-1CF70A88BA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38A9D9-9EE3-8318-55AC-3EA6799DE4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16C39-8216-5B6C-6D20-5A1CC777C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070F8A-9CA4-AFF3-43C4-611362F30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0A1F39-F108-E703-20EE-9CD364E53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54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E8F99-0ECA-E09C-9963-B50EE0839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73307-332D-83DA-4E4E-A6E2AEAEB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4D2DF-E7B8-D895-845E-660A3F92E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CA6A5A-EE75-6FEF-2030-EA33A4FC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11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26E156-724C-2C81-C615-E5204507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8B7C0-962C-F753-EA76-45EFA822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81F17-FF7E-F39E-11C3-09B2005AE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179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905DB-AC9F-F4CD-5547-9F26F208B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8676B-EF13-BF61-750D-52FFDACB3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29FCF-5BEC-202D-7493-ACDBFCC87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A2265-04FF-1DF1-D39D-65BED7D8A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FB46F-AB8E-CF7E-98FA-526C375D4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DC231-7579-3452-9446-99D9C050D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7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74CA1-BB82-D938-2DFF-CC9A1CA71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CA3C38-C6D7-7408-31A1-00185C221E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35342-B8F1-470F-7E1A-01D4109AB9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DCCD2C-4A7B-558F-7DAF-722E4419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A6B7F5-558D-F611-98D5-39A0E44DC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45B1F-996F-7C55-5526-CFB288963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248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D798E-A64D-39DC-43D6-E720E7895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71969E-C18F-1F56-4980-6495022A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58F67-3195-23CB-C28C-F9D5B9FD7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5D52A-1118-8BB6-1A0F-60C06095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6D083-EA35-4D04-5AEC-5C48E2A0C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84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048714-8B5F-5252-22F3-C3BFC2342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63037-661E-AEC6-8690-5061BC051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A9B66-6CAB-CD4E-83B0-47B401AB5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7E9ED-47A5-B4CE-12DA-EEF68C8B6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22484-04AE-4E1E-AF95-3F085FDD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645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4F5395-877D-B678-D505-E30059FE4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7A2C0-A5C6-FC44-EF81-8936D847C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FFFD0-EFAA-D8AA-AC6A-9CE4D9D59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7F06F-35D0-4546-8C4C-BF6AA2C6D90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D78B5-B76D-F61A-8922-67C996C5E5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E4F6B-0060-EB58-8EF4-306C5D258C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66F511-9C7F-47B5-8C98-A85FC5ACA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857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hyperlink" Target="https://www.vecteezy.com/free-vector/leaf-outline-sket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836EA3-AAA0-04FF-E34B-359F2AAF9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11" y="309133"/>
            <a:ext cx="4639978" cy="1220674"/>
          </a:xfrm>
          <a:solidFill>
            <a:schemeClr val="bg1"/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1800" b="1" u="sng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P4/5 Homework: </a:t>
            </a:r>
            <a:b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Homework will be given out every week on a </a:t>
            </a:r>
            <a:r>
              <a:rPr lang="en-US" sz="1800" b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Monday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and will be collected  on a </a:t>
            </a:r>
            <a:r>
              <a:rPr lang="en-US" sz="1800" b="1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Friday. 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Please let </a:t>
            </a:r>
            <a:r>
              <a:rPr lang="en-US" sz="1800" kern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Mrs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Ferguson or </a:t>
            </a:r>
            <a:r>
              <a:rPr lang="en-US" sz="1800" kern="1200" dirty="0" err="1">
                <a:solidFill>
                  <a:schemeClr val="tx1"/>
                </a:solidFill>
                <a:latin typeface="Comic Sans MS" panose="030F0702030302020204" pitchFamily="66" charset="0"/>
              </a:rPr>
              <a:t>Mrs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</a:rPr>
              <a:t> Morrison know if this does not work for your child</a:t>
            </a:r>
            <a:r>
              <a:rPr lang="en-US" sz="1800" kern="1200" dirty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US" sz="1800" kern="1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8716B8-57A7-340C-A22D-32498CD6B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9176" y="1838940"/>
            <a:ext cx="4493036" cy="1650649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000" b="1" u="sng" dirty="0">
                <a:latin typeface="Comic Sans MS" panose="030F0702030302020204" pitchFamily="66" charset="0"/>
              </a:rPr>
              <a:t>Reading</a:t>
            </a:r>
            <a:endParaRPr lang="en-US" sz="2000" dirty="0">
              <a:latin typeface="Comic Sans MS" panose="030F0702030302020204" pitchFamily="66" charset="0"/>
            </a:endParaRPr>
          </a:p>
          <a:p>
            <a:r>
              <a:rPr lang="en-US" dirty="0">
                <a:latin typeface="Comic Sans MS" panose="030F0702030302020204" pitchFamily="66" charset="0"/>
              </a:rPr>
              <a:t>Bug club books will be kept in school and read within class. We have a class reading tree display that showcases all of the books we will be reading this year. If your child finishes a book at home, then they can complete a leaf to add to the tree.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A8A265-5B1E-779A-0447-19628F1BFDA2}"/>
              </a:ext>
            </a:extLst>
          </p:cNvPr>
          <p:cNvSpPr txBox="1"/>
          <p:nvPr/>
        </p:nvSpPr>
        <p:spPr>
          <a:xfrm>
            <a:off x="5025916" y="796352"/>
            <a:ext cx="671648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Spelling Practise</a:t>
            </a:r>
            <a:r>
              <a:rPr lang="en-GB" u="sng" dirty="0">
                <a:latin typeface="Comic Sans MS" panose="030F0702030302020204" pitchFamily="66" charset="0"/>
              </a:rPr>
              <a:t>: d, </a:t>
            </a:r>
            <a:r>
              <a:rPr lang="en-GB" u="sng" dirty="0" err="1">
                <a:latin typeface="Comic Sans MS" panose="030F0702030302020204" pitchFamily="66" charset="0"/>
              </a:rPr>
              <a:t>ea</a:t>
            </a:r>
            <a:r>
              <a:rPr lang="en-GB" u="sng" dirty="0">
                <a:latin typeface="Comic Sans MS" panose="030F0702030302020204" pitchFamily="66" charset="0"/>
              </a:rPr>
              <a:t>, y 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4B03D5-ACAC-602E-27F5-09DDB8BC8F16}"/>
              </a:ext>
            </a:extLst>
          </p:cNvPr>
          <p:cNvSpPr txBox="1"/>
          <p:nvPr/>
        </p:nvSpPr>
        <p:spPr>
          <a:xfrm>
            <a:off x="6246564" y="156946"/>
            <a:ext cx="4166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u="sng" dirty="0">
                <a:latin typeface="Comic Sans MS" panose="030F0702030302020204" pitchFamily="66" charset="0"/>
              </a:rPr>
              <a:t>Tuesday 6</a:t>
            </a:r>
            <a:r>
              <a:rPr lang="en-GB" sz="2400" b="1" u="sng" baseline="30000" dirty="0">
                <a:latin typeface="Comic Sans MS" panose="030F0702030302020204" pitchFamily="66" charset="0"/>
              </a:rPr>
              <a:t>th</a:t>
            </a:r>
            <a:r>
              <a:rPr lang="en-GB" sz="2400" b="1" u="sng" dirty="0">
                <a:latin typeface="Comic Sans MS" panose="030F0702030302020204" pitchFamily="66" charset="0"/>
              </a:rPr>
              <a:t> October 2026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316C3EB-C9FA-CA38-9DB6-C38524D38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134010" y="2689875"/>
            <a:ext cx="497706" cy="6128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954D8-D751-0321-5CB3-47A57ACAE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9124" y="2570231"/>
            <a:ext cx="6236264" cy="329081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9632FD-071D-65C2-63CD-D56F612CDEFD}"/>
              </a:ext>
            </a:extLst>
          </p:cNvPr>
          <p:cNvSpPr txBox="1"/>
          <p:nvPr/>
        </p:nvSpPr>
        <p:spPr>
          <a:xfrm>
            <a:off x="251511" y="3818965"/>
            <a:ext cx="4493036" cy="166199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Numeracy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Your child has been sent home with a times table drill booklet. This can be done with or without a timer at their own pace. We have started revising the 2, 4, 5 &amp; 10 times tables in class. This does not need to be completed each week, but it can be used for extra revision or if you have a spare 5 minutes!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2495C0-E5CE-5BF8-6D52-EACDF8A50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542" y="1423707"/>
            <a:ext cx="6891127" cy="375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34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4213</TotalTime>
  <Words>178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P4/5 Homework:  Homework will be given out every week on a Monday and will be collected  on a Friday. Please let Mrs Ferguson or Mrs Morrison know if this does not work for your child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DronPrFergusonR</dc:creator>
  <cp:lastModifiedBy>DronPrFergusonR</cp:lastModifiedBy>
  <cp:revision>5</cp:revision>
  <cp:lastPrinted>2026-09-22T12:01:25Z</cp:lastPrinted>
  <dcterms:created xsi:type="dcterms:W3CDTF">2026-08-30T11:22:20Z</dcterms:created>
  <dcterms:modified xsi:type="dcterms:W3CDTF">2026-10-06T07:31:16Z</dcterms:modified>
</cp:coreProperties>
</file>