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77" r:id="rId3"/>
    <p:sldId id="278" r:id="rId4"/>
    <p:sldId id="279" r:id="rId5"/>
    <p:sldId id="280" r:id="rId6"/>
    <p:sldId id="281" r:id="rId7"/>
    <p:sldId id="267" r:id="rId8"/>
  </p:sldIdLst>
  <p:sldSz cx="9144000" cy="6858000" type="screen4x3"/>
  <p:notesSz cx="6858000" cy="9144000"/>
  <p:embeddedFontLst>
    <p:embeddedFont>
      <p:font typeface="Twinkl" pitchFamily="2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assoon Infant Rg" pitchFamily="50" charset="0"/>
      <p:regular r:id="rId17"/>
      <p:bold r:id="rId18"/>
    </p:embeddedFont>
    <p:embeddedFont>
      <p:font typeface="Twinkl SemiBold" pitchFamily="2" charset="0"/>
      <p:bold r:id="rId1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A7E7"/>
    <a:srgbClr val="F0821A"/>
    <a:srgbClr val="FFFFFF"/>
    <a:srgbClr val="ACDDFC"/>
    <a:srgbClr val="80C1EB"/>
    <a:srgbClr val="18A0DB"/>
    <a:srgbClr val="4AA1D9"/>
    <a:srgbClr val="21A6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E6F88E-C85F-44EB-9FC3-8D1CC93F66EF}" type="datetimeFigureOut">
              <a:rPr lang="en-GB"/>
              <a:pPr>
                <a:defRPr/>
              </a:pPr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2A2AB5-23AD-4D1F-82B1-FB94CE2247A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3F90E0-EACE-45BD-A58A-C1AD59571A55}" type="datetimeFigureOut">
              <a:rPr lang="en-GB"/>
              <a:pPr>
                <a:defRPr/>
              </a:pPr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E135CBF-7CFE-4816-9C1F-C81422189B1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rgbClr val="FFFFFF">
              <a:alpha val="90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638675" y="1708150"/>
            <a:ext cx="39290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>
                <a:solidFill>
                  <a:srgbClr val="1C1C1C"/>
                </a:solidFill>
                <a:ea typeface="Sassoon Infant Rg" pitchFamily="50" charset="0"/>
                <a:cs typeface="Sassoon Infant Rg" pitchFamily="50" charset="0"/>
              </a:rPr>
              <a:t>A Carroll diagram is a way of sorting objects, numbers and shapes.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>
                <a:solidFill>
                  <a:srgbClr val="1C1C1C"/>
                </a:solidFill>
                <a:ea typeface="Sassoon Infant Rg" pitchFamily="50" charset="0"/>
                <a:cs typeface="Sassoon Infant Rg" pitchFamily="50" charset="0"/>
              </a:rPr>
              <a:t>It looks like a table and has different criteria for you to sort with. </a:t>
            </a:r>
          </a:p>
        </p:txBody>
      </p:sp>
      <p:sp>
        <p:nvSpPr>
          <p:cNvPr id="7171" name="TextBox 16"/>
          <p:cNvSpPr txBox="1">
            <a:spLocks noChangeArrowheads="1"/>
          </p:cNvSpPr>
          <p:nvPr/>
        </p:nvSpPr>
        <p:spPr bwMode="auto">
          <a:xfrm>
            <a:off x="1092200" y="660400"/>
            <a:ext cx="6915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600">
                <a:solidFill>
                  <a:srgbClr val="1C1C1C"/>
                </a:solidFill>
                <a:latin typeface="Twinkl SemiBold" pitchFamily="2" charset="0"/>
                <a:ea typeface="Sassoon Infant Rg" pitchFamily="50" charset="0"/>
                <a:cs typeface="Sassoon Infant Rg" pitchFamily="50" charset="0"/>
              </a:rPr>
              <a:t>What is a Carroll Diagram?</a:t>
            </a:r>
            <a:endParaRPr lang="en-GB" altLang="en-US" sz="3600">
              <a:latin typeface="Twinkl SemiBold" pitchFamily="2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13" y="175577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30413" y="175577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blue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67075" y="1755775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not blue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513" y="2990850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square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0413" y="2990850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7075" y="2990850"/>
            <a:ext cx="1235075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98513" y="4227513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not square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0413" y="4227513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67075" y="4227513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738" y="3468688"/>
            <a:ext cx="8493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4491038"/>
            <a:ext cx="9572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3988" y="3400425"/>
            <a:ext cx="10048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4508500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Rectangle 13"/>
          <p:cNvSpPr>
            <a:spLocks noChangeArrowheads="1"/>
          </p:cNvSpPr>
          <p:nvPr/>
        </p:nvSpPr>
        <p:spPr bwMode="auto">
          <a:xfrm>
            <a:off x="704850" y="5978525"/>
            <a:ext cx="1423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Click on the </a:t>
            </a:r>
            <a:r>
              <a:rPr lang="en-GB" sz="1200"/>
              <a:t>shapes</a:t>
            </a:r>
            <a:endParaRPr lang="en-GB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28959 -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24358 -0.015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47605 0.1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43489 -0.192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6"/>
          <p:cNvSpPr txBox="1">
            <a:spLocks noChangeArrowheads="1"/>
          </p:cNvSpPr>
          <p:nvPr/>
        </p:nvSpPr>
        <p:spPr bwMode="auto">
          <a:xfrm>
            <a:off x="815975" y="660400"/>
            <a:ext cx="7475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600">
                <a:solidFill>
                  <a:srgbClr val="1C1C1C"/>
                </a:solidFill>
                <a:latin typeface="Twinkl SemiBold" pitchFamily="2" charset="0"/>
                <a:ea typeface="Sassoon Infant Rg" pitchFamily="50" charset="0"/>
                <a:cs typeface="Sassoon Infant Rg" pitchFamily="50" charset="0"/>
              </a:rPr>
              <a:t>Where do you think these shapes will fit in the Carroll diagram?</a:t>
            </a:r>
            <a:endParaRPr lang="en-GB" altLang="en-US" sz="3600">
              <a:latin typeface="Twinkl SemiBold" pitchFamily="2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304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yellow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67075" y="2066925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not yellow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5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circle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04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7075" y="3302000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985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not circle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04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67075" y="4537075"/>
            <a:ext cx="1235075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704850" y="5978525"/>
            <a:ext cx="1423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Click on the </a:t>
            </a:r>
            <a:r>
              <a:rPr lang="en-GB" sz="1200"/>
              <a:t>shapes</a:t>
            </a:r>
            <a:endParaRPr lang="en-GB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975" y="2373313"/>
            <a:ext cx="1071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788" y="2695575"/>
            <a:ext cx="102076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7975" y="4154488"/>
            <a:ext cx="9747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5788" y="4667250"/>
            <a:ext cx="9747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2257 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5224 0.28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35416 -0.1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8473 -0.17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6"/>
          <p:cNvSpPr txBox="1">
            <a:spLocks noChangeArrowheads="1"/>
          </p:cNvSpPr>
          <p:nvPr/>
        </p:nvSpPr>
        <p:spPr bwMode="auto">
          <a:xfrm>
            <a:off x="815975" y="660400"/>
            <a:ext cx="7475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600">
                <a:solidFill>
                  <a:srgbClr val="1C1C1C"/>
                </a:solidFill>
                <a:latin typeface="Twinkl SemiBold" pitchFamily="2" charset="0"/>
                <a:ea typeface="Sassoon Infant Rg" pitchFamily="50" charset="0"/>
                <a:cs typeface="Sassoon Infant Rg" pitchFamily="50" charset="0"/>
              </a:rPr>
              <a:t>Where do you think these shapes will fit in the Carroll diagram?</a:t>
            </a:r>
            <a:endParaRPr lang="en-GB" altLang="en-US" sz="3600">
              <a:latin typeface="Twinkl SemiBold" pitchFamily="2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304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chemeClr val="tx1"/>
                </a:solidFill>
              </a:rPr>
              <a:t>quadrilateral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67075" y="2066925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chemeClr val="tx1"/>
                </a:solidFill>
              </a:rPr>
              <a:t>not quadrilateral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5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04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7075" y="3302000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985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not orange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04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67075" y="4537075"/>
            <a:ext cx="1235075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704850" y="5978525"/>
            <a:ext cx="1423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Click on the </a:t>
            </a:r>
            <a:r>
              <a:rPr lang="en-GB" sz="1200"/>
              <a:t>shapes</a:t>
            </a:r>
            <a:endParaRPr lang="en-GB" sz="1100"/>
          </a:p>
        </p:txBody>
      </p:sp>
      <p:sp>
        <p:nvSpPr>
          <p:cNvPr id="9229" name="Rectangle 3"/>
          <p:cNvSpPr>
            <a:spLocks noChangeArrowheads="1"/>
          </p:cNvSpPr>
          <p:nvPr/>
        </p:nvSpPr>
        <p:spPr bwMode="auto">
          <a:xfrm>
            <a:off x="4611688" y="2003425"/>
            <a:ext cx="4038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Sometimes there will be more than one shape in each box. Some boxes may even be empty.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838" y="3429000"/>
            <a:ext cx="974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3429000"/>
            <a:ext cx="5826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838" y="4606925"/>
            <a:ext cx="739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4606925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3.7037E-6 L -0.35798 0.2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5375 0.03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33091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2316 0.05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6"/>
          <p:cNvSpPr txBox="1">
            <a:spLocks noChangeArrowheads="1"/>
          </p:cNvSpPr>
          <p:nvPr/>
        </p:nvSpPr>
        <p:spPr bwMode="auto">
          <a:xfrm>
            <a:off x="815975" y="660400"/>
            <a:ext cx="7475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600">
                <a:solidFill>
                  <a:srgbClr val="1C1C1C"/>
                </a:solidFill>
                <a:latin typeface="Twinkl SemiBold" pitchFamily="2" charset="0"/>
                <a:ea typeface="Sassoon Infant Rg" pitchFamily="50" charset="0"/>
                <a:cs typeface="Sassoon Infant Rg" pitchFamily="50" charset="0"/>
              </a:rPr>
              <a:t>Where do you think these shapes will fit in the Carroll diagram?</a:t>
            </a:r>
            <a:endParaRPr lang="en-GB" altLang="en-US" sz="3600">
              <a:latin typeface="Twinkl SemiBold" pitchFamily="2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304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has at least one curved side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67075" y="2066925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 curved sides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5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green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04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7075" y="3302000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985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not green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04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67075" y="4537075"/>
            <a:ext cx="1235075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704850" y="5978525"/>
            <a:ext cx="1423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Click on the </a:t>
            </a:r>
            <a:r>
              <a:rPr lang="en-GB" sz="1200"/>
              <a:t>shapes</a:t>
            </a:r>
            <a:endParaRPr lang="en-GB" sz="11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312988"/>
            <a:ext cx="8239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2447925"/>
            <a:ext cx="10191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00" y="3656013"/>
            <a:ext cx="7747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1550" y="4962525"/>
            <a:ext cx="1120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913" y="3609975"/>
            <a:ext cx="7000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31875 0.3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3632 0.169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4.44444E-6 L -0.23541 0.20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43125 -0.2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81481E-6 L -0.34532 0.1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6"/>
          <p:cNvSpPr txBox="1">
            <a:spLocks noChangeArrowheads="1"/>
          </p:cNvSpPr>
          <p:nvPr/>
        </p:nvSpPr>
        <p:spPr bwMode="auto">
          <a:xfrm>
            <a:off x="815975" y="660400"/>
            <a:ext cx="7475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600">
                <a:solidFill>
                  <a:srgbClr val="1C1C1C"/>
                </a:solidFill>
                <a:latin typeface="Twinkl SemiBold" pitchFamily="2" charset="0"/>
                <a:ea typeface="Sassoon Infant Rg" pitchFamily="50" charset="0"/>
                <a:cs typeface="Sassoon Infant Rg" pitchFamily="50" charset="0"/>
              </a:rPr>
              <a:t>How could you sort these shapes using a Carroll diagram?</a:t>
            </a:r>
            <a:endParaRPr lang="en-GB" altLang="en-US" sz="3600">
              <a:latin typeface="Twinkl SemiBold" pitchFamily="2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30413" y="2066925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7075" y="2066925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85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0413" y="3302000"/>
            <a:ext cx="1236662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7075" y="3302000"/>
            <a:ext cx="1235075" cy="123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985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0413" y="4537075"/>
            <a:ext cx="1236662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67075" y="4537075"/>
            <a:ext cx="1235075" cy="123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2216150"/>
            <a:ext cx="4318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25" y="2684463"/>
            <a:ext cx="10810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3973513"/>
            <a:ext cx="10541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2075" y="4037013"/>
            <a:ext cx="8763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1088" y="2401888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6163" y="4975225"/>
            <a:ext cx="11414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 Template" id="{BD368F5C-4011-4759-AAAD-421F70D5DC7D}" vid="{51B471D2-AE90-4E1D-8CE2-8C08B17368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t2-m-1974-sorting-shapes-in-a-venn-diagram-powerpoint</Template>
  <TotalTime>65</TotalTime>
  <Words>150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Twinkl</vt:lpstr>
      <vt:lpstr>Arial</vt:lpstr>
      <vt:lpstr>Calibri</vt:lpstr>
      <vt:lpstr>Sassoon Infant Rg</vt:lpstr>
      <vt:lpstr>Twinkl SemiBold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User</cp:lastModifiedBy>
  <cp:revision>18</cp:revision>
  <dcterms:created xsi:type="dcterms:W3CDTF">2016-10-07T08:02:27Z</dcterms:created>
  <dcterms:modified xsi:type="dcterms:W3CDTF">2020-06-02T11:15:21Z</dcterms:modified>
</cp:coreProperties>
</file>