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Twinkl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Nicola Hope</cp:lastModifiedBy>
  <cp:revision>6</cp:revision>
  <dcterms:created xsi:type="dcterms:W3CDTF">2020-04-02T07:56:49Z</dcterms:created>
  <dcterms:modified xsi:type="dcterms:W3CDTF">2020-06-18T14:51:44Z</dcterms:modified>
</cp:coreProperties>
</file>