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8" r:id="rId2"/>
    <p:sldId id="263" r:id="rId3"/>
    <p:sldId id="264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67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Twinkl" panose="020B0604020202020204" charset="0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0DB"/>
    <a:srgbClr val="DE1E5A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4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200" y="67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home-early-years/early-years-mathematics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" TargetMode="Externa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home-early-years/early-years-mathematics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" TargetMode="Externa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5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5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4" y="1319646"/>
            <a:ext cx="3607036" cy="497619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Count the coins in the jar.</a:t>
            </a:r>
            <a:endParaRPr lang="en-GB" sz="36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759" y="3272463"/>
            <a:ext cx="751291" cy="7501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55" y="3272463"/>
            <a:ext cx="1605587" cy="16030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53" y="3272462"/>
            <a:ext cx="751291" cy="7501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759" y="4287307"/>
            <a:ext cx="751291" cy="7501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53" y="4287307"/>
            <a:ext cx="751291" cy="7501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40p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08599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4" y="1319646"/>
            <a:ext cx="3607036" cy="497619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Count the coins in the jar.</a:t>
            </a:r>
            <a:endParaRPr lang="en-GB" sz="36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759" y="2897407"/>
            <a:ext cx="751291" cy="7501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55" y="3272463"/>
            <a:ext cx="1605587" cy="16030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53" y="2897406"/>
            <a:ext cx="751291" cy="7501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759" y="3912251"/>
            <a:ext cx="751291" cy="7501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53" y="3912251"/>
            <a:ext cx="751291" cy="7501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758" y="4927981"/>
            <a:ext cx="751291" cy="7501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53" y="4927096"/>
            <a:ext cx="751291" cy="75011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60p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72199" y="4948121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151735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4" y="1319646"/>
            <a:ext cx="3607036" cy="497619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Count the coins in the jar.</a:t>
            </a:r>
            <a:endParaRPr lang="en-GB" sz="36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759" y="2897407"/>
            <a:ext cx="751291" cy="7501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55" y="3272463"/>
            <a:ext cx="1605587" cy="16030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53" y="2897406"/>
            <a:ext cx="751291" cy="7501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759" y="3912251"/>
            <a:ext cx="751291" cy="7501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53" y="3912251"/>
            <a:ext cx="751291" cy="7501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758" y="4927981"/>
            <a:ext cx="751291" cy="75011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50p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23327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4" y="1319646"/>
            <a:ext cx="3607036" cy="497619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Count the coins in the jar.</a:t>
            </a:r>
            <a:endParaRPr lang="en-GB" sz="36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00" y="2897407"/>
            <a:ext cx="751291" cy="7501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55" y="3272463"/>
            <a:ext cx="1605587" cy="16030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94" y="2897406"/>
            <a:ext cx="751291" cy="7501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88" y="2897406"/>
            <a:ext cx="751291" cy="7501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098" y="3912251"/>
            <a:ext cx="751291" cy="7501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93" y="3912250"/>
            <a:ext cx="751291" cy="7501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88" y="3912249"/>
            <a:ext cx="751291" cy="7501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272" y="4927095"/>
            <a:ext cx="751291" cy="7501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92" y="4927095"/>
            <a:ext cx="751291" cy="75011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87" y="4927092"/>
            <a:ext cx="751291" cy="750113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90p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172199" y="4968336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99921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Challenge</a:t>
            </a:r>
            <a:endParaRPr lang="en-GB" sz="36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5341" y="1473201"/>
            <a:ext cx="7954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If I put 10 10ps in my jar, how much money is in my jar?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719192" y="2626784"/>
            <a:ext cx="45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=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894289" y="3727739"/>
            <a:ext cx="6452084" cy="752651"/>
            <a:chOff x="894289" y="3727739"/>
            <a:chExt cx="6452084" cy="752651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894289" y="3727739"/>
              <a:ext cx="0" cy="1762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346373" y="3727739"/>
              <a:ext cx="0" cy="1762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94289" y="3904009"/>
              <a:ext cx="64520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3730172" y="4080280"/>
              <a:ext cx="7698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100p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55341" y="2473233"/>
            <a:ext cx="688967" cy="1166371"/>
            <a:chOff x="555341" y="2473233"/>
            <a:chExt cx="688967" cy="116637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341" y="2473233"/>
              <a:ext cx="688967" cy="687887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598483" y="3239494"/>
              <a:ext cx="59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10p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78668" y="2467508"/>
            <a:ext cx="688967" cy="1172096"/>
            <a:chOff x="1278668" y="2467508"/>
            <a:chExt cx="688967" cy="117209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668" y="2467508"/>
              <a:ext cx="688967" cy="687887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327345" y="3239494"/>
              <a:ext cx="59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10p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996821" y="2467508"/>
            <a:ext cx="688967" cy="1172096"/>
            <a:chOff x="1996821" y="2467508"/>
            <a:chExt cx="688967" cy="117209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6821" y="2467508"/>
              <a:ext cx="688967" cy="687887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2070351" y="3239494"/>
              <a:ext cx="59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10p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714974" y="2467508"/>
            <a:ext cx="688967" cy="1172096"/>
            <a:chOff x="2714974" y="2467508"/>
            <a:chExt cx="688967" cy="1172096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4974" y="2467508"/>
              <a:ext cx="688967" cy="687887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2799213" y="3239494"/>
              <a:ext cx="59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10p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435238" y="2467508"/>
            <a:ext cx="688967" cy="1172096"/>
            <a:chOff x="3435238" y="2467508"/>
            <a:chExt cx="688967" cy="1172096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5238" y="2467508"/>
              <a:ext cx="688967" cy="687887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3524713" y="3239494"/>
              <a:ext cx="59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10p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155502" y="2467508"/>
            <a:ext cx="689684" cy="1172096"/>
            <a:chOff x="4155502" y="2467508"/>
            <a:chExt cx="689684" cy="117209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502" y="2467508"/>
              <a:ext cx="688967" cy="687887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4253575" y="3239494"/>
              <a:ext cx="59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10p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875766" y="2467507"/>
            <a:ext cx="695678" cy="1172097"/>
            <a:chOff x="4875766" y="2467507"/>
            <a:chExt cx="695678" cy="117209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5766" y="2467507"/>
              <a:ext cx="688967" cy="687887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4979833" y="3239494"/>
              <a:ext cx="59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10p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593919" y="2476831"/>
            <a:ext cx="706387" cy="1162773"/>
            <a:chOff x="5593919" y="2476831"/>
            <a:chExt cx="706387" cy="1162773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3919" y="2476831"/>
              <a:ext cx="688967" cy="687887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5708695" y="3239494"/>
              <a:ext cx="59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10p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312072" y="2476830"/>
            <a:ext cx="688967" cy="1162774"/>
            <a:chOff x="6312072" y="2476830"/>
            <a:chExt cx="688967" cy="116277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2072" y="2476830"/>
              <a:ext cx="688967" cy="687887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6398719" y="3239494"/>
              <a:ext cx="59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10p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030225" y="2476830"/>
            <a:ext cx="688967" cy="1162774"/>
            <a:chOff x="7030225" y="2476830"/>
            <a:chExt cx="688967" cy="116277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0225" y="2476830"/>
              <a:ext cx="688967" cy="687887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7127581" y="3239494"/>
              <a:ext cx="5916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10p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980101" y="2526095"/>
            <a:ext cx="633963" cy="1113509"/>
            <a:chOff x="7980101" y="2526095"/>
            <a:chExt cx="633963" cy="1113509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482"/>
            <a:stretch/>
          </p:blipFill>
          <p:spPr>
            <a:xfrm>
              <a:off x="7980101" y="2526095"/>
              <a:ext cx="633963" cy="625263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8084010" y="3239494"/>
              <a:ext cx="426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£1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694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4" y="1319646"/>
            <a:ext cx="3607036" cy="497619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Count the coins in the jar.</a:t>
            </a:r>
            <a:endParaRPr lang="en-GB" sz="36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00" y="2533722"/>
            <a:ext cx="751291" cy="7501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94" y="2533721"/>
            <a:ext cx="751291" cy="7501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88" y="2533721"/>
            <a:ext cx="751291" cy="7501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098" y="3463860"/>
            <a:ext cx="751291" cy="7501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93" y="3463859"/>
            <a:ext cx="751291" cy="7501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88" y="3463858"/>
            <a:ext cx="751291" cy="7501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272" y="4393995"/>
            <a:ext cx="751291" cy="7501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92" y="4393995"/>
            <a:ext cx="751291" cy="75011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87" y="4393992"/>
            <a:ext cx="751291" cy="7501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92" y="5324131"/>
            <a:ext cx="751291" cy="75011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172199" y="3446674"/>
            <a:ext cx="2216151" cy="2002818"/>
            <a:chOff x="6172199" y="3446674"/>
            <a:chExt cx="2216151" cy="200281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482"/>
            <a:stretch/>
          </p:blipFill>
          <p:spPr>
            <a:xfrm>
              <a:off x="6567745" y="3446674"/>
              <a:ext cx="1425058" cy="1405502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6172199" y="4954384"/>
              <a:ext cx="2216151" cy="49510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dirty="0"/>
                <a:t>£1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Answer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480" y="3249107"/>
            <a:ext cx="1605587" cy="160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5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4" y="1319646"/>
            <a:ext cx="3607036" cy="497619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Count the coins in the jar.</a:t>
            </a:r>
            <a:endParaRPr lang="en-GB" sz="36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54" y="2533722"/>
            <a:ext cx="751291" cy="7501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148" y="2533721"/>
            <a:ext cx="751291" cy="7501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542" y="2533721"/>
            <a:ext cx="751291" cy="7501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52" y="3422296"/>
            <a:ext cx="751291" cy="7501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147" y="3422295"/>
            <a:ext cx="751291" cy="7501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542" y="3422294"/>
            <a:ext cx="751291" cy="7501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926" y="4310867"/>
            <a:ext cx="751291" cy="7501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146" y="4310867"/>
            <a:ext cx="751291" cy="75011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541" y="4310864"/>
            <a:ext cx="751291" cy="7501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51" y="5199439"/>
            <a:ext cx="751291" cy="75011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146" y="5199438"/>
            <a:ext cx="751291" cy="75011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400" y="5199434"/>
            <a:ext cx="751291" cy="75011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172199" y="3813790"/>
            <a:ext cx="2216151" cy="1635702"/>
            <a:chOff x="6172199" y="3813790"/>
            <a:chExt cx="2216151" cy="1635702"/>
          </a:xfrm>
        </p:grpSpPr>
        <p:sp>
          <p:nvSpPr>
            <p:cNvPr id="3" name="Rectangle 2"/>
            <p:cNvSpPr/>
            <p:nvPr/>
          </p:nvSpPr>
          <p:spPr>
            <a:xfrm>
              <a:off x="6172199" y="4954384"/>
              <a:ext cx="2216151" cy="49510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dirty="0"/>
                <a:t>£1.20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482"/>
            <a:stretch/>
          </p:blipFill>
          <p:spPr>
            <a:xfrm>
              <a:off x="6263289" y="3813790"/>
              <a:ext cx="1052833" cy="103838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509" y="3933654"/>
              <a:ext cx="915046" cy="918522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55" y="3249107"/>
            <a:ext cx="1605587" cy="1603069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56303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4" y="1319646"/>
            <a:ext cx="3607036" cy="497619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Count the coins in the jar.</a:t>
            </a:r>
            <a:endParaRPr lang="en-GB" sz="36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228" y="2533722"/>
            <a:ext cx="751291" cy="7501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94" y="2533721"/>
            <a:ext cx="751291" cy="7501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760" y="2533721"/>
            <a:ext cx="751291" cy="7501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226" y="3422296"/>
            <a:ext cx="751291" cy="7501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93" y="3422295"/>
            <a:ext cx="751291" cy="7501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760" y="3422294"/>
            <a:ext cx="751291" cy="7501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400" y="4310867"/>
            <a:ext cx="751291" cy="7501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92" y="4310867"/>
            <a:ext cx="751291" cy="75011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759" y="4310864"/>
            <a:ext cx="751291" cy="7501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225" y="5199439"/>
            <a:ext cx="751291" cy="75011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492" y="5199438"/>
            <a:ext cx="751291" cy="75011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138649" y="3626427"/>
            <a:ext cx="2312150" cy="1823065"/>
            <a:chOff x="6138649" y="3626427"/>
            <a:chExt cx="2312150" cy="1823065"/>
          </a:xfrm>
        </p:grpSpPr>
        <p:sp>
          <p:nvSpPr>
            <p:cNvPr id="3" name="Rectangle 2"/>
            <p:cNvSpPr/>
            <p:nvPr/>
          </p:nvSpPr>
          <p:spPr>
            <a:xfrm>
              <a:off x="6172199" y="4954384"/>
              <a:ext cx="2216151" cy="49510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ctr"/>
              <a:r>
                <a:rPr lang="en-GB" dirty="0"/>
                <a:t>£1.10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482"/>
            <a:stretch/>
          </p:blipFill>
          <p:spPr>
            <a:xfrm>
              <a:off x="6138649" y="3813790"/>
              <a:ext cx="1052833" cy="103838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3126" y="3626427"/>
              <a:ext cx="1227673" cy="1225748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55" y="3249107"/>
            <a:ext cx="1605587" cy="1603069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172198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140108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50"/>
                </a:solidFill>
              </a:rPr>
              <a:t>Coins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50" y="2545369"/>
            <a:ext cx="1788078" cy="17876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331" y="3101878"/>
            <a:ext cx="1231733" cy="12311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441" y="2730869"/>
            <a:ext cx="1605587" cy="16030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94584" y="4603173"/>
            <a:ext cx="446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41028" y="4603173"/>
            <a:ext cx="452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52842" y="4603173"/>
            <a:ext cx="549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10p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4" y="1319646"/>
            <a:ext cx="3607036" cy="49761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4p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Count the coins in the jar.</a:t>
            </a:r>
            <a:endParaRPr lang="en-GB" sz="36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916" y="3427508"/>
            <a:ext cx="1328716" cy="13283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682" y="3218290"/>
            <a:ext cx="809599" cy="8093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682" y="4181652"/>
            <a:ext cx="809599" cy="8093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4" y="1319646"/>
            <a:ext cx="3607036" cy="497619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Count the coins in the jar.</a:t>
            </a:r>
            <a:endParaRPr lang="en-GB" sz="36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916" y="3427508"/>
            <a:ext cx="1328716" cy="13283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795" y="2966844"/>
            <a:ext cx="813312" cy="813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164" y="2966844"/>
            <a:ext cx="809599" cy="8093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534" y="2960633"/>
            <a:ext cx="809599" cy="8093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794" y="3834539"/>
            <a:ext cx="809599" cy="8093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164" y="3834539"/>
            <a:ext cx="809599" cy="8093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534" y="3834539"/>
            <a:ext cx="809599" cy="8093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164" y="4714657"/>
            <a:ext cx="809599" cy="80939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14p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7958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4" y="1319646"/>
            <a:ext cx="3607036" cy="497619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Count the coins in the jar.</a:t>
            </a:r>
            <a:endParaRPr lang="en-GB" sz="36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916" y="3427508"/>
            <a:ext cx="1328716" cy="13283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176" y="2608777"/>
            <a:ext cx="813312" cy="813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545" y="2608777"/>
            <a:ext cx="809599" cy="8093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915" y="2602566"/>
            <a:ext cx="809599" cy="8093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175" y="3475150"/>
            <a:ext cx="809599" cy="8093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545" y="3476472"/>
            <a:ext cx="809599" cy="8093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915" y="3476472"/>
            <a:ext cx="809599" cy="8093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46" y="4356590"/>
            <a:ext cx="809599" cy="8093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316" y="4351197"/>
            <a:ext cx="809599" cy="8093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686" y="4351197"/>
            <a:ext cx="809599" cy="8093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316" y="5225922"/>
            <a:ext cx="809599" cy="80939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20p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7089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4" y="1319646"/>
            <a:ext cx="3607036" cy="497619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Count the coins in the jar.</a:t>
            </a:r>
            <a:endParaRPr lang="en-GB" sz="36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916" y="3427508"/>
            <a:ext cx="1328716" cy="13283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657" y="2515258"/>
            <a:ext cx="813312" cy="813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026" y="2515258"/>
            <a:ext cx="809599" cy="8093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396" y="2509047"/>
            <a:ext cx="809599" cy="8093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656" y="3381631"/>
            <a:ext cx="809599" cy="8093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026" y="3382953"/>
            <a:ext cx="809599" cy="8093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396" y="3382953"/>
            <a:ext cx="809599" cy="8093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27" y="4263071"/>
            <a:ext cx="809599" cy="8093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797" y="4257678"/>
            <a:ext cx="809599" cy="8093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167" y="4257678"/>
            <a:ext cx="809599" cy="8093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655" y="5125731"/>
            <a:ext cx="809599" cy="8093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653" y="5132403"/>
            <a:ext cx="809599" cy="8093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167" y="5131584"/>
            <a:ext cx="809599" cy="80939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24p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75601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4" y="1319646"/>
            <a:ext cx="3607036" cy="497619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Count the coins in the jar.</a:t>
            </a:r>
            <a:endParaRPr lang="en-GB" sz="36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490" y="3272463"/>
            <a:ext cx="535542" cy="535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407" y="3563618"/>
            <a:ext cx="1231733" cy="12311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604" y="3807743"/>
            <a:ext cx="535542" cy="5352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718" y="4343023"/>
            <a:ext cx="535542" cy="53528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15p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136602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4" y="1319646"/>
            <a:ext cx="3607036" cy="497619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Count the coins in the jar.</a:t>
            </a:r>
            <a:endParaRPr lang="en-GB" sz="36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490" y="3272463"/>
            <a:ext cx="535542" cy="535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407" y="3563618"/>
            <a:ext cx="1231733" cy="12311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11" y="3272463"/>
            <a:ext cx="535542" cy="5352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85" y="3272463"/>
            <a:ext cx="535542" cy="5352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490" y="3911543"/>
            <a:ext cx="535542" cy="5352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11" y="3911543"/>
            <a:ext cx="535542" cy="5352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85" y="3911543"/>
            <a:ext cx="535542" cy="5352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710" y="4550623"/>
            <a:ext cx="535542" cy="5352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11" y="4551468"/>
            <a:ext cx="535542" cy="5352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85" y="4550623"/>
            <a:ext cx="535542" cy="53528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45p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54059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4" y="1319646"/>
            <a:ext cx="3607036" cy="497619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B050"/>
                </a:solidFill>
              </a:rPr>
              <a:t>Count the coins in the jar.</a:t>
            </a:r>
            <a:endParaRPr lang="en-GB" sz="360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490" y="3002297"/>
            <a:ext cx="535542" cy="535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407" y="3563618"/>
            <a:ext cx="1231733" cy="12311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11" y="3002297"/>
            <a:ext cx="535542" cy="5352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85" y="3002297"/>
            <a:ext cx="535542" cy="5352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490" y="3641377"/>
            <a:ext cx="535542" cy="5352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11" y="3641377"/>
            <a:ext cx="535542" cy="5352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85" y="3641377"/>
            <a:ext cx="535542" cy="5352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710" y="4280457"/>
            <a:ext cx="535542" cy="5352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711" y="4281302"/>
            <a:ext cx="535542" cy="5352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85" y="4280457"/>
            <a:ext cx="535542" cy="5352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421" y="4911686"/>
            <a:ext cx="535542" cy="5352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940" y="4911686"/>
            <a:ext cx="535542" cy="53528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55p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172199" y="4954384"/>
            <a:ext cx="2216151" cy="4951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43466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162</TotalTime>
  <Words>165</Words>
  <Application>Microsoft Office PowerPoint</Application>
  <PresentationFormat>On-screen Show (4:3)</PresentationFormat>
  <Paragraphs>61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Twinkl</vt:lpstr>
      <vt:lpstr>Office Theme</vt:lpstr>
      <vt:lpstr>PowerPoint Presentation</vt:lpstr>
      <vt:lpstr>Coins</vt:lpstr>
      <vt:lpstr>Count the coins in the jar.</vt:lpstr>
      <vt:lpstr>Count the coins in the jar.</vt:lpstr>
      <vt:lpstr>Count the coins in the jar.</vt:lpstr>
      <vt:lpstr>Count the coins in the jar.</vt:lpstr>
      <vt:lpstr>Count the coins in the jar.</vt:lpstr>
      <vt:lpstr>Count the coins in the jar.</vt:lpstr>
      <vt:lpstr>Count the coins in the jar.</vt:lpstr>
      <vt:lpstr>Count the coins in the jar.</vt:lpstr>
      <vt:lpstr>Count the coins in the jar.</vt:lpstr>
      <vt:lpstr>Count the coins in the jar.</vt:lpstr>
      <vt:lpstr>Count the coins in the jar.</vt:lpstr>
      <vt:lpstr>Challenge</vt:lpstr>
      <vt:lpstr>Count the coins in the jar.</vt:lpstr>
      <vt:lpstr>Count the coins in the jar.</vt:lpstr>
      <vt:lpstr>Count the coins in the jar.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Chelsea Massey</dc:creator>
  <cp:lastModifiedBy>Nicola Hope</cp:lastModifiedBy>
  <cp:revision>14</cp:revision>
  <dcterms:created xsi:type="dcterms:W3CDTF">2019-10-03T08:15:31Z</dcterms:created>
  <dcterms:modified xsi:type="dcterms:W3CDTF">2020-05-12T14:07:10Z</dcterms:modified>
</cp:coreProperties>
</file>