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3"/>
  </p:sldMasterIdLst>
  <p:handoutMasterIdLst>
    <p:handoutMasterId r:id="rId14"/>
  </p:handoutMasterIdLst>
  <p:sldIdLst>
    <p:sldId id="384" r:id="rId4"/>
    <p:sldId id="385" r:id="rId5"/>
    <p:sldId id="393" r:id="rId6"/>
    <p:sldId id="401" r:id="rId7"/>
    <p:sldId id="402" r:id="rId8"/>
    <p:sldId id="403" r:id="rId9"/>
    <p:sldId id="404" r:id="rId10"/>
    <p:sldId id="398" r:id="rId11"/>
    <p:sldId id="399" r:id="rId12"/>
    <p:sldId id="40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17">
          <p15:clr>
            <a:srgbClr val="A4A3A4"/>
          </p15:clr>
        </p15:guide>
        <p15:guide id="8" pos="5443">
          <p15:clr>
            <a:srgbClr val="A4A3A4"/>
          </p15:clr>
        </p15:guide>
        <p15:guide id="9" pos="47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714EB6"/>
    <a:srgbClr val="EAD5FF"/>
    <a:srgbClr val="A776DA"/>
    <a:srgbClr val="F5CA55"/>
    <a:srgbClr val="FF66FF"/>
    <a:srgbClr val="70B4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orient="horz" pos="3974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B243B-14BA-4805-84A8-D249FBD36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B3823-D7CA-424E-B61A-FE3CA3DE78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14F56C-407C-4F0E-870E-3FD24AFE53E3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8CD5A-90D8-44D8-B810-08925FC9C2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0EC8C-2EDD-4991-895F-F3C6E634C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08484B-BB30-450F-962D-D87034CB596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ADEA6-3E45-4A1B-A379-8585F9D8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806B-B0BD-4E8E-AEC5-6B5FF8F19F56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05CE0-6FDF-4043-83EB-4C0F9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747D-0EE9-4ECF-97B3-69B65E9D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2BA7-D47B-428C-93E4-A6960C7240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3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B315-0578-482F-B57D-25924B8C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0BED-BBEC-4C7D-981F-42CBFCE33512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9101-AC8A-4FE3-B29D-A9910F17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2E7CF-7834-46E1-AAEC-B0364331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3162D-17C7-4B27-A17A-1FA438DEB9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44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D5D9-C53B-446C-B5AF-527721B0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92FA-F426-4A0F-931C-DA7A9BB1B2B3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B979-A818-40CB-AF89-7A0FBB38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DA1B-C2D4-4BDD-938A-13F92223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3F775-B474-4766-BC1B-1301C91460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479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90B6-02FB-4C17-9F3E-55839860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55CC-0826-4B16-93BD-E29DD45B5FE3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5EA21-2B42-472A-B30B-A325D65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44A6-E7AC-409F-8FA7-057E7AE4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42CFE-7093-4663-A158-6A03DC1D6C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99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ADE82-B5D7-4825-BCDC-7D4DC948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6F83-9DF5-46E2-B49E-7A235D370417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C45B1-73B9-49A6-B49B-64A1B0BB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0068-AFB0-407C-AF59-2F57B1D9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97BDE-7BAA-4EE2-8D4A-DD571A83B5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83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B0A42A-062E-4D81-8530-731FDC45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79C3-1E29-40E3-BACF-3A534F2A8100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27BAB0-C9CD-49B9-87AB-E25838E0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DEA8CC-0C0D-426E-94F8-34ED808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C24A-5552-41BF-B443-E36E6CB1A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18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373E07-3798-4E07-8318-DF13013B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ED16-03EB-40B5-AD17-82EF1E01F8EC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AF828A-097B-4ADF-90B5-8BC625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AD7C5D-E7C3-48F0-90CA-2D61F6FB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5F338-59D9-45B6-A656-A652CD836E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192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E542D9-055B-46A6-AA06-F61AE2E5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E993-A6EE-4FE6-8EA3-CF060E2B5321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2A48A2-66AA-457D-879E-27AC2096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B65732-F0BC-42D9-92C4-0AB9280B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8B89A-DD42-4BD5-9AFB-C6E655726B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2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EC3B80-DF42-4EED-B968-A053C53E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4F4A-D1A1-473F-8EFA-0AE582404B24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3D1852-EF40-41EE-953F-4B2A710E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2108A-924C-4A07-8829-2FD69E12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349E-EF7D-4F4A-9EE7-3BD3E98123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46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7414D-3F29-4E3C-BCA1-1659A0FC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6661-324B-48DD-9AD4-E157387C23B5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95CD7D-8AB9-48E0-B0D5-9F65CFEA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BD9AD1-E6FC-4DAE-9BAC-F630339C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C5330-7445-4A27-842B-4BF311111F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754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1D36D3-2ED3-47D6-9EFA-7819428C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D326-4BFA-4D8A-A94E-255D32F81B8E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C46E48-52C4-45CD-9604-D661A164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E8EBA3-190C-4590-84DA-7F3FF319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A963-BA5E-49FB-80AC-4F4A92A4E2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84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D25322-7B2D-4B80-ACCC-88675D10F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F5DA09-E003-4686-AD3E-1CCD7EF0B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28CC-133C-478A-AEE5-F390F4BB9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B906BC-5EB4-4E75-9BFF-0E42E32DA198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050A2-80B7-4C5E-989D-495E07978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D1AFF-B0A8-4147-8AA5-541675A60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EC2A01-96EB-4297-93A1-7F9F8217F46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5DD2886E-A76B-4C23-BD32-F7B4632F3AE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5592763"/>
            <a:ext cx="7889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">
            <a:extLst>
              <a:ext uri="{FF2B5EF4-FFF2-40B4-BE49-F238E27FC236}">
                <a16:creationId xmlns:a16="http://schemas.microsoft.com/office/drawing/2014/main" id="{F21639C3-3DAB-4138-A562-2CCC0F4C24A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800100"/>
            <a:ext cx="3784600" cy="2000250"/>
            <a:chOff x="44417" y="800100"/>
            <a:chExt cx="3782034" cy="2000634"/>
          </a:xfrm>
        </p:grpSpPr>
        <p:sp>
          <p:nvSpPr>
            <p:cNvPr id="2053" name="TextBox 2">
              <a:extLst>
                <a:ext uri="{FF2B5EF4-FFF2-40B4-BE49-F238E27FC236}">
                  <a16:creationId xmlns:a16="http://schemas.microsoft.com/office/drawing/2014/main" id="{FF6A0AB2-F8C4-4172-ABE0-DD3472598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7" y="800100"/>
              <a:ext cx="3737417" cy="175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800" b="1">
                  <a:solidFill>
                    <a:srgbClr val="FFFFFF"/>
                  </a:solidFill>
                  <a:latin typeface="Twinkl" pitchFamily="2" charset="0"/>
                </a:rPr>
                <a:t>Verbs</a:t>
              </a:r>
            </a:p>
          </p:txBody>
        </p:sp>
        <p:sp>
          <p:nvSpPr>
            <p:cNvPr id="2054" name="TextBox 7">
              <a:extLst>
                <a:ext uri="{FF2B5EF4-FFF2-40B4-BE49-F238E27FC236}">
                  <a16:creationId xmlns:a16="http://schemas.microsoft.com/office/drawing/2014/main" id="{EEF447F6-F4BF-40AB-948B-6D3AD5850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7" y="2215872"/>
              <a:ext cx="3729404" cy="5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rgbClr val="FFFFFF"/>
                  </a:solidFill>
                  <a:latin typeface="Twinkl" pitchFamily="2" charset="0"/>
                </a:rPr>
                <a:t>With Veronica Verb</a:t>
              </a:r>
            </a:p>
          </p:txBody>
        </p:sp>
      </p:grpSp>
      <p:pic>
        <p:nvPicPr>
          <p:cNvPr id="2052" name="Picture 1">
            <a:extLst>
              <a:ext uri="{FF2B5EF4-FFF2-40B4-BE49-F238E27FC236}">
                <a16:creationId xmlns:a16="http://schemas.microsoft.com/office/drawing/2014/main" id="{427DD323-E9DD-4036-971D-FE0030BFB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28625"/>
            <a:ext cx="3654425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7CD6E257-14E3-45EB-97B7-98E9F4CAB04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179763"/>
            <a:ext cx="788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06A3CF-5594-42E0-9EBD-3EF009826008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pic>
        <p:nvPicPr>
          <p:cNvPr id="3075" name="Picture 14">
            <a:extLst>
              <a:ext uri="{FF2B5EF4-FFF2-40B4-BE49-F238E27FC236}">
                <a16:creationId xmlns:a16="http://schemas.microsoft.com/office/drawing/2014/main" id="{26DEB0A2-D1C9-443D-B84C-D3CDB509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55F76C87-53E7-4209-B98E-0803BC1F3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823913"/>
            <a:ext cx="30353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6">
            <a:extLst>
              <a:ext uri="{FF2B5EF4-FFF2-40B4-BE49-F238E27FC236}">
                <a16:creationId xmlns:a16="http://schemas.microsoft.com/office/drawing/2014/main" id="{58AB69AE-BF69-4699-9380-76A25584109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16113"/>
            <a:ext cx="4594225" cy="2989262"/>
            <a:chOff x="755650" y="1916693"/>
            <a:chExt cx="4593848" cy="29880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FE49A7C-0685-45C5-8BFE-F7F62D502A8D}"/>
                </a:ext>
              </a:extLst>
            </p:cNvPr>
            <p:cNvSpPr/>
            <p:nvPr/>
          </p:nvSpPr>
          <p:spPr>
            <a:xfrm>
              <a:off x="755650" y="1916693"/>
              <a:ext cx="3816037" cy="2988099"/>
            </a:xfrm>
            <a:prstGeom prst="roundRect">
              <a:avLst>
                <a:gd name="adj" fmla="val 5377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3080" name="Group 5">
              <a:extLst>
                <a:ext uri="{FF2B5EF4-FFF2-40B4-BE49-F238E27FC236}">
                  <a16:creationId xmlns:a16="http://schemas.microsoft.com/office/drawing/2014/main" id="{F5280906-29DF-4C80-AC34-ACA2057EA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1916694"/>
              <a:ext cx="4593848" cy="2988098"/>
              <a:chOff x="755650" y="1916694"/>
              <a:chExt cx="4593848" cy="2988098"/>
            </a:xfrm>
          </p:grpSpPr>
          <p:sp>
            <p:nvSpPr>
              <p:cNvPr id="3081" name="Rectangle 1">
                <a:extLst>
                  <a:ext uri="{FF2B5EF4-FFF2-40B4-BE49-F238E27FC236}">
                    <a16:creationId xmlns:a16="http://schemas.microsoft.com/office/drawing/2014/main" id="{DD769CCB-1B59-4BF9-B626-EB6EC7A04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650" y="1916694"/>
                <a:ext cx="3816350" cy="2988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  <a:t>Hi, my name is Veronica Verb. </a:t>
                </a:r>
                <a:b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</a:br>
                <a: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  <a:t>I love to move and am always busy doing different actions.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2000">
                  <a:solidFill>
                    <a:srgbClr val="000000"/>
                  </a:solidFill>
                  <a:latin typeface="Twinkl" pitchFamily="2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  <a:t>Do you know what a verb is?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2000">
                  <a:solidFill>
                    <a:srgbClr val="000000"/>
                  </a:solidFill>
                  <a:latin typeface="Twinkl" pitchFamily="2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  <a:t>Let’s look at some pictures </a:t>
                </a:r>
                <a:b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</a:br>
                <a: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  <a:t>on the next few pages to try </a:t>
                </a:r>
                <a:b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</a:br>
                <a:r>
                  <a:rPr lang="en-GB" altLang="en-US" sz="2000">
                    <a:solidFill>
                      <a:srgbClr val="000000"/>
                    </a:solidFill>
                    <a:latin typeface="Twinkl" pitchFamily="2" charset="0"/>
                  </a:rPr>
                  <a:t>to work it out.</a:t>
                </a:r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D0CF5738-54BD-4A49-AEE9-451BA57D903A}"/>
                  </a:ext>
                </a:extLst>
              </p:cNvPr>
              <p:cNvSpPr/>
              <p:nvPr/>
            </p:nvSpPr>
            <p:spPr>
              <a:xfrm rot="3914248">
                <a:off x="4562247" y="2721084"/>
                <a:ext cx="544300" cy="1030202"/>
              </a:xfrm>
              <a:prstGeom prst="triangle">
                <a:avLst>
                  <a:gd name="adj" fmla="val 49029"/>
                </a:avLst>
              </a:prstGeom>
              <a:solidFill>
                <a:srgbClr val="EA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sp>
        <p:nvSpPr>
          <p:cNvPr id="3078" name="TextBox 1">
            <a:extLst>
              <a:ext uri="{FF2B5EF4-FFF2-40B4-BE49-F238E27FC236}">
                <a16:creationId xmlns:a16="http://schemas.microsoft.com/office/drawing/2014/main" id="{A3FFB87C-3AAF-4A8C-8268-850CCA1F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216E6D-29C3-4710-81DC-7FED0AEA0F9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pic>
        <p:nvPicPr>
          <p:cNvPr id="4099" name="Picture 14">
            <a:extLst>
              <a:ext uri="{FF2B5EF4-FFF2-40B4-BE49-F238E27FC236}">
                <a16:creationId xmlns:a16="http://schemas.microsoft.com/office/drawing/2014/main" id="{9485BEEE-729C-4E6D-ABB4-4117E4E02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0">
            <a:extLst>
              <a:ext uri="{FF2B5EF4-FFF2-40B4-BE49-F238E27FC236}">
                <a16:creationId xmlns:a16="http://schemas.microsoft.com/office/drawing/2014/main" id="{70F60FC9-1289-45C8-9561-7AD4DD264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grpSp>
        <p:nvGrpSpPr>
          <p:cNvPr id="5125" name="Group 16">
            <a:extLst>
              <a:ext uri="{FF2B5EF4-FFF2-40B4-BE49-F238E27FC236}">
                <a16:creationId xmlns:a16="http://schemas.microsoft.com/office/drawing/2014/main" id="{0A002706-1696-4826-9EC8-114967CB9B5D}"/>
              </a:ext>
            </a:extLst>
          </p:cNvPr>
          <p:cNvGrpSpPr>
            <a:grpSpLocks/>
          </p:cNvGrpSpPr>
          <p:nvPr/>
        </p:nvGrpSpPr>
        <p:grpSpPr bwMode="auto">
          <a:xfrm>
            <a:off x="2605088" y="1636713"/>
            <a:ext cx="3933825" cy="4025900"/>
            <a:chOff x="2605414" y="1562327"/>
            <a:chExt cx="3933171" cy="4025794"/>
          </a:xfrm>
          <a:solidFill>
            <a:srgbClr val="EAD5FF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D574CCA-E49E-4A41-BBB4-F8F4C7891B50}"/>
                </a:ext>
              </a:extLst>
            </p:cNvPr>
            <p:cNvSpPr/>
            <p:nvPr/>
          </p:nvSpPr>
          <p:spPr>
            <a:xfrm>
              <a:off x="2605414" y="1562327"/>
              <a:ext cx="3933171" cy="402579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pic>
          <p:nvPicPr>
            <p:cNvPr id="5128" name="Picture 15">
              <a:extLst>
                <a:ext uri="{FF2B5EF4-FFF2-40B4-BE49-F238E27FC236}">
                  <a16:creationId xmlns:a16="http://schemas.microsoft.com/office/drawing/2014/main" id="{D47F5262-C4C9-49E8-8E32-EA892338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058" y="2611124"/>
              <a:ext cx="2099884" cy="23905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80830C-8460-414D-B369-2E1CBD49DDD7}"/>
              </a:ext>
            </a:extLst>
          </p:cNvPr>
          <p:cNvSpPr/>
          <p:nvPr/>
        </p:nvSpPr>
        <p:spPr>
          <a:xfrm>
            <a:off x="2697163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jump</a:t>
            </a:r>
          </a:p>
        </p:txBody>
      </p:sp>
      <p:sp>
        <p:nvSpPr>
          <p:cNvPr id="4103" name="TextBox 8">
            <a:extLst>
              <a:ext uri="{FF2B5EF4-FFF2-40B4-BE49-F238E27FC236}">
                <a16:creationId xmlns:a16="http://schemas.microsoft.com/office/drawing/2014/main" id="{E4BF9B60-CB56-4CEA-8AAC-C898ECF2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EF6A4C-B668-4B47-B979-A5B035FB9F50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pic>
        <p:nvPicPr>
          <p:cNvPr id="5123" name="Picture 14">
            <a:extLst>
              <a:ext uri="{FF2B5EF4-FFF2-40B4-BE49-F238E27FC236}">
                <a16:creationId xmlns:a16="http://schemas.microsoft.com/office/drawing/2014/main" id="{53C292C9-3758-41C3-8027-7FAD9AEF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2C377A-55D3-4879-92DB-42CE9EC82C28}"/>
              </a:ext>
            </a:extLst>
          </p:cNvPr>
          <p:cNvSpPr/>
          <p:nvPr/>
        </p:nvSpPr>
        <p:spPr>
          <a:xfrm>
            <a:off x="2605088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/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4A9F29B8-1B42-411A-9F16-E07B3FDFC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/>
          <a:stretch>
            <a:fillRect/>
          </a:stretch>
        </p:blipFill>
        <p:spPr bwMode="auto">
          <a:xfrm>
            <a:off x="3332163" y="2801938"/>
            <a:ext cx="32067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2B0055-B5BE-4E72-A777-9D30E6ABAE65}"/>
              </a:ext>
            </a:extLst>
          </p:cNvPr>
          <p:cNvSpPr/>
          <p:nvPr/>
        </p:nvSpPr>
        <p:spPr>
          <a:xfrm>
            <a:off x="2697163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clap</a:t>
            </a:r>
          </a:p>
        </p:txBody>
      </p:sp>
      <p:sp>
        <p:nvSpPr>
          <p:cNvPr id="5127" name="Rectangle 10">
            <a:extLst>
              <a:ext uri="{FF2B5EF4-FFF2-40B4-BE49-F238E27FC236}">
                <a16:creationId xmlns:a16="http://schemas.microsoft.com/office/drawing/2014/main" id="{5BBCE3DF-3611-4713-A758-2899D60CE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5128" name="TextBox 7">
            <a:extLst>
              <a:ext uri="{FF2B5EF4-FFF2-40B4-BE49-F238E27FC236}">
                <a16:creationId xmlns:a16="http://schemas.microsoft.com/office/drawing/2014/main" id="{A05E0ABD-3048-4289-BB91-87ED7846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9857AE-9227-42FE-A155-F8A74C6C9F98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A14816-7918-424D-967F-915255F56725}"/>
              </a:ext>
            </a:extLst>
          </p:cNvPr>
          <p:cNvSpPr/>
          <p:nvPr/>
        </p:nvSpPr>
        <p:spPr>
          <a:xfrm>
            <a:off x="2605088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/>
          </a:p>
        </p:txBody>
      </p:sp>
      <p:pic>
        <p:nvPicPr>
          <p:cNvPr id="6148" name="Picture 14">
            <a:extLst>
              <a:ext uri="{FF2B5EF4-FFF2-40B4-BE49-F238E27FC236}">
                <a16:creationId xmlns:a16="http://schemas.microsoft.com/office/drawing/2014/main" id="{426254FB-01A4-4EB3-AFBA-F123EE979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>
            <a:extLst>
              <a:ext uri="{FF2B5EF4-FFF2-40B4-BE49-F238E27FC236}">
                <a16:creationId xmlns:a16="http://schemas.microsoft.com/office/drawing/2014/main" id="{511F58A7-EED9-443F-9763-6C3098FA0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 b="24553"/>
          <a:stretch>
            <a:fillRect/>
          </a:stretch>
        </p:blipFill>
        <p:spPr bwMode="auto">
          <a:xfrm>
            <a:off x="3109913" y="2413000"/>
            <a:ext cx="29241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745DCB-3FBB-417A-B520-A265CED2EAB8}"/>
              </a:ext>
            </a:extLst>
          </p:cNvPr>
          <p:cNvSpPr/>
          <p:nvPr/>
        </p:nvSpPr>
        <p:spPr>
          <a:xfrm>
            <a:off x="4572000" y="2413000"/>
            <a:ext cx="750888" cy="317500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51" name="Picture 12">
            <a:extLst>
              <a:ext uri="{FF2B5EF4-FFF2-40B4-BE49-F238E27FC236}">
                <a16:creationId xmlns:a16="http://schemas.microsoft.com/office/drawing/2014/main" id="{5AE4C2EC-1CA1-49E9-88A6-C82B8BAD7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1" t="-1067" r="31229" b="92204"/>
          <a:stretch>
            <a:fillRect/>
          </a:stretch>
        </p:blipFill>
        <p:spPr bwMode="auto">
          <a:xfrm>
            <a:off x="4359275" y="3028950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9C22635-438D-4FF2-8A55-E400B1A0DDBA}"/>
              </a:ext>
            </a:extLst>
          </p:cNvPr>
          <p:cNvSpPr/>
          <p:nvPr/>
        </p:nvSpPr>
        <p:spPr>
          <a:xfrm>
            <a:off x="2697163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sing</a:t>
            </a:r>
          </a:p>
        </p:txBody>
      </p:sp>
      <p:sp>
        <p:nvSpPr>
          <p:cNvPr id="6153" name="Rectangle 10">
            <a:extLst>
              <a:ext uri="{FF2B5EF4-FFF2-40B4-BE49-F238E27FC236}">
                <a16:creationId xmlns:a16="http://schemas.microsoft.com/office/drawing/2014/main" id="{413ED355-9923-4A96-925B-EEF143C2B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6154" name="TextBox 10">
            <a:extLst>
              <a:ext uri="{FF2B5EF4-FFF2-40B4-BE49-F238E27FC236}">
                <a16:creationId xmlns:a16="http://schemas.microsoft.com/office/drawing/2014/main" id="{4F016884-C222-4887-9436-B9FF1201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9061943-9AEB-4127-ABC0-8B3448E4718A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FE63D1-FA13-444A-8B4E-D85DC06CE906}"/>
              </a:ext>
            </a:extLst>
          </p:cNvPr>
          <p:cNvSpPr/>
          <p:nvPr/>
        </p:nvSpPr>
        <p:spPr>
          <a:xfrm>
            <a:off x="2605088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/>
          </a:p>
        </p:txBody>
      </p:sp>
      <p:pic>
        <p:nvPicPr>
          <p:cNvPr id="7172" name="Picture 14">
            <a:extLst>
              <a:ext uri="{FF2B5EF4-FFF2-40B4-BE49-F238E27FC236}">
                <a16:creationId xmlns:a16="http://schemas.microsoft.com/office/drawing/2014/main" id="{DAB78AA4-9310-47B3-A153-31FFA489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1FED37-00CE-4DA8-A732-9A26C31829FC}"/>
              </a:ext>
            </a:extLst>
          </p:cNvPr>
          <p:cNvSpPr/>
          <p:nvPr/>
        </p:nvSpPr>
        <p:spPr>
          <a:xfrm>
            <a:off x="4572000" y="2413000"/>
            <a:ext cx="750888" cy="317500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4" name="Picture 22">
            <a:extLst>
              <a:ext uri="{FF2B5EF4-FFF2-40B4-BE49-F238E27FC236}">
                <a16:creationId xmlns:a16="http://schemas.microsoft.com/office/drawing/2014/main" id="{6B2B4CC7-B3B6-413B-A839-6AC468831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2"/>
          <a:stretch>
            <a:fillRect/>
          </a:stretch>
        </p:blipFill>
        <p:spPr bwMode="auto">
          <a:xfrm>
            <a:off x="3419475" y="2684463"/>
            <a:ext cx="2305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40D10B-F7E3-48D3-ACD5-0FE3DE4347A2}"/>
              </a:ext>
            </a:extLst>
          </p:cNvPr>
          <p:cNvSpPr/>
          <p:nvPr/>
        </p:nvSpPr>
        <p:spPr>
          <a:xfrm>
            <a:off x="2697163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cry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C9AF7E4F-A5C8-422E-BCC8-917928B4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7177" name="TextBox 8">
            <a:extLst>
              <a:ext uri="{FF2B5EF4-FFF2-40B4-BE49-F238E27FC236}">
                <a16:creationId xmlns:a16="http://schemas.microsoft.com/office/drawing/2014/main" id="{DFA995BA-5ADA-4904-B6C0-041E6A4B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AC2449-82A1-4D1A-B573-9FE2BFFEDE3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0AFEA4-B4C5-45A2-B14F-196FAAA4F0C4}"/>
              </a:ext>
            </a:extLst>
          </p:cNvPr>
          <p:cNvSpPr/>
          <p:nvPr/>
        </p:nvSpPr>
        <p:spPr>
          <a:xfrm>
            <a:off x="2605088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/>
          </a:p>
        </p:txBody>
      </p:sp>
      <p:pic>
        <p:nvPicPr>
          <p:cNvPr id="8196" name="Picture 14">
            <a:extLst>
              <a:ext uri="{FF2B5EF4-FFF2-40B4-BE49-F238E27FC236}">
                <a16:creationId xmlns:a16="http://schemas.microsoft.com/office/drawing/2014/main" id="{ED1DC572-5590-4E42-95A8-C3235DE8B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0C6A38C-4EDD-42CD-BEE7-F611101CD7A5}"/>
              </a:ext>
            </a:extLst>
          </p:cNvPr>
          <p:cNvSpPr/>
          <p:nvPr/>
        </p:nvSpPr>
        <p:spPr>
          <a:xfrm>
            <a:off x="4572000" y="2413000"/>
            <a:ext cx="750888" cy="317500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F3754F30-6786-4A51-86A6-D35E45ECA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>
            <a:fillRect/>
          </a:stretch>
        </p:blipFill>
        <p:spPr bwMode="auto">
          <a:xfrm>
            <a:off x="3349625" y="2592388"/>
            <a:ext cx="24447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E9865B-B5C5-4C31-9D74-6DCC68C15BF2}"/>
              </a:ext>
            </a:extLst>
          </p:cNvPr>
          <p:cNvSpPr/>
          <p:nvPr/>
        </p:nvSpPr>
        <p:spPr>
          <a:xfrm>
            <a:off x="2697163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laugh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B3734781-2D36-4FF4-A0DA-E357BBDE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8201" name="TextBox 8">
            <a:extLst>
              <a:ext uri="{FF2B5EF4-FFF2-40B4-BE49-F238E27FC236}">
                <a16:creationId xmlns:a16="http://schemas.microsoft.com/office/drawing/2014/main" id="{8BC450F7-B27C-4A77-B46B-FCC0057F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8785FD-1EDC-4EEE-9878-9C7549E64B9A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grpSp>
        <p:nvGrpSpPr>
          <p:cNvPr id="10243" name="Group 4">
            <a:extLst>
              <a:ext uri="{FF2B5EF4-FFF2-40B4-BE49-F238E27FC236}">
                <a16:creationId xmlns:a16="http://schemas.microsoft.com/office/drawing/2014/main" id="{7EED3A19-C6A6-43ED-BBA8-2F761F59EC50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1460500"/>
            <a:ext cx="6727825" cy="4451350"/>
            <a:chOff x="1156031" y="1393745"/>
            <a:chExt cx="6727636" cy="4451795"/>
          </a:xfrm>
          <a:solidFill>
            <a:srgbClr val="EAD5FF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3F9D3F6-B68B-4197-BBDE-0BE95C0E106F}"/>
                </a:ext>
              </a:extLst>
            </p:cNvPr>
            <p:cNvSpPr/>
            <p:nvPr/>
          </p:nvSpPr>
          <p:spPr>
            <a:xfrm>
              <a:off x="5770763" y="1393745"/>
              <a:ext cx="2112904" cy="211317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B67A67C-2A3A-4774-B6D6-61138EF28F7D}"/>
                </a:ext>
              </a:extLst>
            </p:cNvPr>
            <p:cNvSpPr/>
            <p:nvPr/>
          </p:nvSpPr>
          <p:spPr>
            <a:xfrm>
              <a:off x="3464191" y="1393745"/>
              <a:ext cx="2111316" cy="211317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F06BB4D-25DF-439B-ACFC-91FFAE7ED25E}"/>
                </a:ext>
              </a:extLst>
            </p:cNvPr>
            <p:cNvSpPr/>
            <p:nvPr/>
          </p:nvSpPr>
          <p:spPr>
            <a:xfrm>
              <a:off x="1156031" y="1393745"/>
              <a:ext cx="2112903" cy="211317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2E9963B-1C9A-410A-81AE-C91B1ED9DCCE}"/>
                </a:ext>
              </a:extLst>
            </p:cNvPr>
            <p:cNvSpPr/>
            <p:nvPr/>
          </p:nvSpPr>
          <p:spPr>
            <a:xfrm>
              <a:off x="3464191" y="3732367"/>
              <a:ext cx="2111316" cy="2113173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B761177-7EA5-44AF-ABC8-35CB24A318E9}"/>
                </a:ext>
              </a:extLst>
            </p:cNvPr>
            <p:cNvSpPr/>
            <p:nvPr/>
          </p:nvSpPr>
          <p:spPr>
            <a:xfrm>
              <a:off x="1170318" y="3732367"/>
              <a:ext cx="2112904" cy="2113173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</p:grpSp>
      <p:grpSp>
        <p:nvGrpSpPr>
          <p:cNvPr id="9220" name="Group 27">
            <a:extLst>
              <a:ext uri="{FF2B5EF4-FFF2-40B4-BE49-F238E27FC236}">
                <a16:creationId xmlns:a16="http://schemas.microsoft.com/office/drawing/2014/main" id="{4BFD288B-3014-4AE6-8647-148CFE34B7A1}"/>
              </a:ext>
            </a:extLst>
          </p:cNvPr>
          <p:cNvGrpSpPr>
            <a:grpSpLocks/>
          </p:cNvGrpSpPr>
          <p:nvPr/>
        </p:nvGrpSpPr>
        <p:grpSpPr bwMode="auto">
          <a:xfrm>
            <a:off x="5954713" y="1646238"/>
            <a:ext cx="1858962" cy="1927225"/>
            <a:chOff x="3109505" y="2413337"/>
            <a:chExt cx="2744453" cy="2844453"/>
          </a:xfrm>
        </p:grpSpPr>
        <p:pic>
          <p:nvPicPr>
            <p:cNvPr id="9236" name="Picture 33">
              <a:extLst>
                <a:ext uri="{FF2B5EF4-FFF2-40B4-BE49-F238E27FC236}">
                  <a16:creationId xmlns:a16="http://schemas.microsoft.com/office/drawing/2014/main" id="{DBF51106-6F4F-4593-943E-3E9C60607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5" b="33517"/>
            <a:stretch>
              <a:fillRect/>
            </a:stretch>
          </p:blipFill>
          <p:spPr bwMode="auto">
            <a:xfrm>
              <a:off x="3109505" y="2588904"/>
              <a:ext cx="2744453" cy="26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68E0736-902F-43F4-A519-F2EBD9E4E16A}"/>
                </a:ext>
              </a:extLst>
            </p:cNvPr>
            <p:cNvSpPr/>
            <p:nvPr/>
          </p:nvSpPr>
          <p:spPr>
            <a:xfrm>
              <a:off x="4571964" y="2413337"/>
              <a:ext cx="752322" cy="316310"/>
            </a:xfrm>
            <a:prstGeom prst="roundRect">
              <a:avLst/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8" name="Picture 35">
              <a:extLst>
                <a:ext uri="{FF2B5EF4-FFF2-40B4-BE49-F238E27FC236}">
                  <a16:creationId xmlns:a16="http://schemas.microsoft.com/office/drawing/2014/main" id="{195A7983-F665-4547-B870-2F811B1D8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1" t="-1067" r="31229" b="92204"/>
            <a:stretch>
              <a:fillRect/>
            </a:stretch>
          </p:blipFill>
          <p:spPr bwMode="auto">
            <a:xfrm>
              <a:off x="4359057" y="3028167"/>
              <a:ext cx="425884" cy="40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14">
            <a:extLst>
              <a:ext uri="{FF2B5EF4-FFF2-40B4-BE49-F238E27FC236}">
                <a16:creationId xmlns:a16="http://schemas.microsoft.com/office/drawing/2014/main" id="{E392040E-EB36-4535-A2AB-6E4B87B30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0">
            <a:extLst>
              <a:ext uri="{FF2B5EF4-FFF2-40B4-BE49-F238E27FC236}">
                <a16:creationId xmlns:a16="http://schemas.microsoft.com/office/drawing/2014/main" id="{F13D0720-10E8-4479-8943-4D58953F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9C8EFA-025D-448A-8435-629EFDACCCCE}"/>
              </a:ext>
            </a:extLst>
          </p:cNvPr>
          <p:cNvSpPr/>
          <p:nvPr/>
        </p:nvSpPr>
        <p:spPr>
          <a:xfrm>
            <a:off x="3841750" y="1516063"/>
            <a:ext cx="1460500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clap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AC4808-7A75-41C8-A838-AB3AEBCEC631}"/>
              </a:ext>
            </a:extLst>
          </p:cNvPr>
          <p:cNvSpPr/>
          <p:nvPr/>
        </p:nvSpPr>
        <p:spPr>
          <a:xfrm>
            <a:off x="6148388" y="1516063"/>
            <a:ext cx="1462087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sing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247314-4B7B-44DE-8FC5-FE4BB5AE5B7F}"/>
              </a:ext>
            </a:extLst>
          </p:cNvPr>
          <p:cNvSpPr/>
          <p:nvPr/>
        </p:nvSpPr>
        <p:spPr>
          <a:xfrm>
            <a:off x="1533525" y="1516063"/>
            <a:ext cx="1462088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jump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E25564-481B-408E-9EAE-CF71E34385B0}"/>
              </a:ext>
            </a:extLst>
          </p:cNvPr>
          <p:cNvSpPr/>
          <p:nvPr/>
        </p:nvSpPr>
        <p:spPr>
          <a:xfrm>
            <a:off x="3524250" y="3856038"/>
            <a:ext cx="2103438" cy="469900"/>
          </a:xfrm>
          <a:prstGeom prst="roundRect">
            <a:avLst>
              <a:gd name="adj" fmla="val 356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laugh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1459C4-6ABA-48C6-8D36-3287170D87A9}"/>
              </a:ext>
            </a:extLst>
          </p:cNvPr>
          <p:cNvSpPr/>
          <p:nvPr/>
        </p:nvSpPr>
        <p:spPr>
          <a:xfrm>
            <a:off x="1546225" y="3856038"/>
            <a:ext cx="1460500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cry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86DAA9-5304-4271-887D-17DEC0D75C32}"/>
              </a:ext>
            </a:extLst>
          </p:cNvPr>
          <p:cNvGrpSpPr>
            <a:grpSpLocks/>
          </p:cNvGrpSpPr>
          <p:nvPr/>
        </p:nvGrpSpPr>
        <p:grpSpPr bwMode="auto">
          <a:xfrm>
            <a:off x="5889625" y="3797300"/>
            <a:ext cx="2112963" cy="2112963"/>
            <a:chOff x="5888832" y="3797301"/>
            <a:chExt cx="2112962" cy="2112962"/>
          </a:xfrm>
        </p:grpSpPr>
        <p:pic>
          <p:nvPicPr>
            <p:cNvPr id="9234" name="Picture 1">
              <a:extLst>
                <a:ext uri="{FF2B5EF4-FFF2-40B4-BE49-F238E27FC236}">
                  <a16:creationId xmlns:a16="http://schemas.microsoft.com/office/drawing/2014/main" id="{4140F07D-248A-4776-AF49-D3A20F77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832" y="3797301"/>
              <a:ext cx="2112962" cy="211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Rectangle 3">
              <a:extLst>
                <a:ext uri="{FF2B5EF4-FFF2-40B4-BE49-F238E27FC236}">
                  <a16:creationId xmlns:a16="http://schemas.microsoft.com/office/drawing/2014/main" id="{1CB95785-6235-49D1-BD4E-4FBA32726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551" y="4045869"/>
              <a:ext cx="1787525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100">
                  <a:latin typeface="Twinkl" pitchFamily="2" charset="0"/>
                  <a:ea typeface="Sassoon Infant Rg" pitchFamily="50" charset="0"/>
                  <a:cs typeface="Sassoon Infant Rg" pitchFamily="50" charset="0"/>
                </a:rPr>
                <a:t>Verbs are </a:t>
              </a:r>
              <a:br>
                <a:rPr lang="en-GB" altLang="en-US" sz="2100">
                  <a:latin typeface="Twinkl" pitchFamily="2" charset="0"/>
                  <a:ea typeface="Sassoon Infant Rg" pitchFamily="50" charset="0"/>
                  <a:cs typeface="Sassoon Infant Rg" pitchFamily="50" charset="0"/>
                </a:rPr>
              </a:br>
              <a:r>
                <a:rPr lang="en-GB" altLang="en-US" sz="2100">
                  <a:latin typeface="Twinkl" pitchFamily="2" charset="0"/>
                  <a:ea typeface="Sassoon Infant Rg" pitchFamily="50" charset="0"/>
                  <a:cs typeface="Sassoon Infant Rg" pitchFamily="50" charset="0"/>
                </a:rPr>
                <a:t>action words.</a:t>
              </a:r>
              <a:br>
                <a:rPr lang="en-GB" altLang="en-US" sz="2100">
                  <a:latin typeface="Twinkl" pitchFamily="2" charset="0"/>
                  <a:ea typeface="Sassoon Infant Rg" pitchFamily="50" charset="0"/>
                  <a:cs typeface="Sassoon Infant Rg" pitchFamily="50" charset="0"/>
                </a:rPr>
              </a:br>
              <a:r>
                <a:rPr lang="en-GB" altLang="en-US" sz="2100">
                  <a:latin typeface="Twinkl" pitchFamily="2" charset="0"/>
                  <a:ea typeface="Sassoon Infant Rg" pitchFamily="50" charset="0"/>
                  <a:cs typeface="Sassoon Infant Rg" pitchFamily="50" charset="0"/>
                </a:rPr>
                <a:t>They describe what someone is doing.</a:t>
              </a:r>
            </a:p>
          </p:txBody>
        </p:sp>
      </p:grpSp>
      <p:pic>
        <p:nvPicPr>
          <p:cNvPr id="9229" name="Picture 28">
            <a:extLst>
              <a:ext uri="{FF2B5EF4-FFF2-40B4-BE49-F238E27FC236}">
                <a16:creationId xmlns:a16="http://schemas.microsoft.com/office/drawing/2014/main" id="{27ACCB47-93E0-41D7-9878-59F523816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>
            <a:fillRect/>
          </a:stretch>
        </p:blipFill>
        <p:spPr bwMode="auto">
          <a:xfrm>
            <a:off x="3973513" y="4408488"/>
            <a:ext cx="11969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9">
            <a:extLst>
              <a:ext uri="{FF2B5EF4-FFF2-40B4-BE49-F238E27FC236}">
                <a16:creationId xmlns:a16="http://schemas.microsoft.com/office/drawing/2014/main" id="{19E369EF-CC36-47BE-A59A-387F28A43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7"/>
          <a:stretch>
            <a:fillRect/>
          </a:stretch>
        </p:blipFill>
        <p:spPr bwMode="auto">
          <a:xfrm>
            <a:off x="1516063" y="4433888"/>
            <a:ext cx="1504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0">
            <a:extLst>
              <a:ext uri="{FF2B5EF4-FFF2-40B4-BE49-F238E27FC236}">
                <a16:creationId xmlns:a16="http://schemas.microsoft.com/office/drawing/2014/main" id="{69675B12-554A-4928-904D-E3D045505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003425"/>
            <a:ext cx="13112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31">
            <a:extLst>
              <a:ext uri="{FF2B5EF4-FFF2-40B4-BE49-F238E27FC236}">
                <a16:creationId xmlns:a16="http://schemas.microsoft.com/office/drawing/2014/main" id="{DE260A9B-F7AA-4DD4-B46D-798ABE7DE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/>
          <a:stretch>
            <a:fillRect/>
          </a:stretch>
        </p:blipFill>
        <p:spPr bwMode="auto">
          <a:xfrm>
            <a:off x="4006850" y="2090738"/>
            <a:ext cx="16208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26">
            <a:extLst>
              <a:ext uri="{FF2B5EF4-FFF2-40B4-BE49-F238E27FC236}">
                <a16:creationId xmlns:a16="http://schemas.microsoft.com/office/drawing/2014/main" id="{821A2D68-18C7-4EF9-B64D-81BD5CCF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7F557ED-0C0E-48AF-B252-6D189DCE4DE6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D4E02664-791D-414C-9FAB-45F3701DB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20713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Find the Verbs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1FAB557-DC74-4BB9-8EC5-73EA395F258A}"/>
              </a:ext>
            </a:extLst>
          </p:cNvPr>
          <p:cNvSpPr/>
          <p:nvPr/>
        </p:nvSpPr>
        <p:spPr>
          <a:xfrm>
            <a:off x="5694363" y="1770063"/>
            <a:ext cx="2693987" cy="3482975"/>
          </a:xfrm>
          <a:prstGeom prst="roundRect">
            <a:avLst>
              <a:gd name="adj" fmla="val 5156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8B5EAC2-A0B7-4A75-97F8-34F4182F319D}"/>
              </a:ext>
            </a:extLst>
          </p:cNvPr>
          <p:cNvSpPr/>
          <p:nvPr/>
        </p:nvSpPr>
        <p:spPr>
          <a:xfrm>
            <a:off x="755650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8" name="1-">
            <a:extLst>
              <a:ext uri="{FF2B5EF4-FFF2-40B4-BE49-F238E27FC236}">
                <a16:creationId xmlns:a16="http://schemas.microsoft.com/office/drawing/2014/main" id="{165DB1D3-9DB9-4AE4-90C0-AF4AE27FAE36}"/>
              </a:ext>
            </a:extLst>
          </p:cNvPr>
          <p:cNvSpPr/>
          <p:nvPr/>
        </p:nvSpPr>
        <p:spPr>
          <a:xfrm>
            <a:off x="873125" y="1873250"/>
            <a:ext cx="4618038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picture.</a:t>
            </a:r>
          </a:p>
        </p:txBody>
      </p:sp>
      <p:sp>
        <p:nvSpPr>
          <p:cNvPr id="29" name="2-">
            <a:extLst>
              <a:ext uri="{FF2B5EF4-FFF2-40B4-BE49-F238E27FC236}">
                <a16:creationId xmlns:a16="http://schemas.microsoft.com/office/drawing/2014/main" id="{CC157ADF-E3B2-4EB6-AD3F-FD3E6081E00A}"/>
              </a:ext>
            </a:extLst>
          </p:cNvPr>
          <p:cNvSpPr/>
          <p:nvPr/>
        </p:nvSpPr>
        <p:spPr>
          <a:xfrm>
            <a:off x="873125" y="2578100"/>
            <a:ext cx="4618038" cy="468313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brushed her hair.</a:t>
            </a:r>
          </a:p>
        </p:txBody>
      </p:sp>
      <p:sp>
        <p:nvSpPr>
          <p:cNvPr id="30" name="3-">
            <a:extLst>
              <a:ext uri="{FF2B5EF4-FFF2-40B4-BE49-F238E27FC236}">
                <a16:creationId xmlns:a16="http://schemas.microsoft.com/office/drawing/2014/main" id="{343E1865-A912-421C-9872-37E7DFBC22FA}"/>
              </a:ext>
            </a:extLst>
          </p:cNvPr>
          <p:cNvSpPr/>
          <p:nvPr/>
        </p:nvSpPr>
        <p:spPr>
          <a:xfrm>
            <a:off x="873125" y="3281363"/>
            <a:ext cx="4568825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in the library.</a:t>
            </a:r>
          </a:p>
        </p:txBody>
      </p:sp>
      <p:sp>
        <p:nvSpPr>
          <p:cNvPr id="31" name="4-">
            <a:extLst>
              <a:ext uri="{FF2B5EF4-FFF2-40B4-BE49-F238E27FC236}">
                <a16:creationId xmlns:a16="http://schemas.microsoft.com/office/drawing/2014/main" id="{0DAD77B4-DAA1-4809-9825-3D100A9753A5}"/>
              </a:ext>
            </a:extLst>
          </p:cNvPr>
          <p:cNvSpPr/>
          <p:nvPr/>
        </p:nvSpPr>
        <p:spPr>
          <a:xfrm>
            <a:off x="873125" y="3986213"/>
            <a:ext cx="4618038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Neena swam without arm bands.</a:t>
            </a:r>
          </a:p>
        </p:txBody>
      </p:sp>
      <p:sp>
        <p:nvSpPr>
          <p:cNvPr id="32" name="5-">
            <a:extLst>
              <a:ext uri="{FF2B5EF4-FFF2-40B4-BE49-F238E27FC236}">
                <a16:creationId xmlns:a16="http://schemas.microsoft.com/office/drawing/2014/main" id="{30A2118E-988D-4A93-91F1-E79F6A7DEB28}"/>
              </a:ext>
            </a:extLst>
          </p:cNvPr>
          <p:cNvSpPr/>
          <p:nvPr/>
        </p:nvSpPr>
        <p:spPr>
          <a:xfrm>
            <a:off x="873125" y="4691063"/>
            <a:ext cx="4618038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rode his bike to school.</a:t>
            </a:r>
          </a:p>
        </p:txBody>
      </p:sp>
      <p:pic>
        <p:nvPicPr>
          <p:cNvPr id="10251" name="Picture 32">
            <a:extLst>
              <a:ext uri="{FF2B5EF4-FFF2-40B4-BE49-F238E27FC236}">
                <a16:creationId xmlns:a16="http://schemas.microsoft.com/office/drawing/2014/main" id="{B53A5013-151E-4D7C-B7E5-E07364E8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562100"/>
            <a:ext cx="224631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1">
            <a:extLst>
              <a:ext uri="{FF2B5EF4-FFF2-40B4-BE49-F238E27FC236}">
                <a16:creationId xmlns:a16="http://schemas.microsoft.com/office/drawing/2014/main" id="{E6D0D748-7D0C-4BBC-813F-F80808403CD7}"/>
              </a:ext>
            </a:extLst>
          </p:cNvPr>
          <p:cNvSpPr/>
          <p:nvPr/>
        </p:nvSpPr>
        <p:spPr>
          <a:xfrm>
            <a:off x="873125" y="1878013"/>
            <a:ext cx="4618038" cy="468312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painted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picture.</a:t>
            </a:r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93DB6B93-F013-485D-955F-BED29B77802D}"/>
              </a:ext>
            </a:extLst>
          </p:cNvPr>
          <p:cNvSpPr/>
          <p:nvPr/>
        </p:nvSpPr>
        <p:spPr>
          <a:xfrm>
            <a:off x="873125" y="2581275"/>
            <a:ext cx="4618038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brushed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her hair.</a:t>
            </a:r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682B0EA6-DB4F-475B-990D-D6E06F756EDD}"/>
              </a:ext>
            </a:extLst>
          </p:cNvPr>
          <p:cNvSpPr/>
          <p:nvPr/>
        </p:nvSpPr>
        <p:spPr>
          <a:xfrm>
            <a:off x="873125" y="3286125"/>
            <a:ext cx="4568825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read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books in the library.</a:t>
            </a:r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406D8B18-E128-4177-9F6A-6167FE8CD50F}"/>
              </a:ext>
            </a:extLst>
          </p:cNvPr>
          <p:cNvSpPr/>
          <p:nvPr/>
        </p:nvSpPr>
        <p:spPr>
          <a:xfrm>
            <a:off x="873125" y="3990975"/>
            <a:ext cx="4618038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Neena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swam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without arm bands.</a:t>
            </a:r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DF04CA99-FBEA-42C0-AA56-FF0170744028}"/>
              </a:ext>
            </a:extLst>
          </p:cNvPr>
          <p:cNvSpPr/>
          <p:nvPr/>
        </p:nvSpPr>
        <p:spPr>
          <a:xfrm>
            <a:off x="873125" y="4695825"/>
            <a:ext cx="4618038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rode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bike to school.</a:t>
            </a:r>
          </a:p>
        </p:txBody>
      </p:sp>
      <p:sp>
        <p:nvSpPr>
          <p:cNvPr id="10257" name="TextBox 16">
            <a:extLst>
              <a:ext uri="{FF2B5EF4-FFF2-40B4-BE49-F238E27FC236}">
                <a16:creationId xmlns:a16="http://schemas.microsoft.com/office/drawing/2014/main" id="{B882E1A5-79D1-42E4-BB64-99183EB6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cs typeface="Tuffy" pitchFamily="34" charset="0"/>
              </a:rPr>
              <a:t>twinkl.com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49371F607984793751296CE6A1BB2" ma:contentTypeVersion="12" ma:contentTypeDescription="Create a new document." ma:contentTypeScope="" ma:versionID="60ffd41bbfe3b9d55642ef7ce093967c">
  <xsd:schema xmlns:xsd="http://www.w3.org/2001/XMLSchema" xmlns:xs="http://www.w3.org/2001/XMLSchema" xmlns:p="http://schemas.microsoft.com/office/2006/metadata/properties" xmlns:ns2="d720d342-c352-461a-8626-905e50cb0e56" xmlns:ns3="64408cb3-9275-4165-b677-2786edb3c30e" targetNamespace="http://schemas.microsoft.com/office/2006/metadata/properties" ma:root="true" ma:fieldsID="029b44a1953802f0103af44ad0e0a0b2" ns2:_="" ns3:_="">
    <xsd:import namespace="d720d342-c352-461a-8626-905e50cb0e56"/>
    <xsd:import namespace="64408cb3-9275-4165-b677-2786edb3c3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d342-c352-461a-8626-905e50cb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8cb3-9275-4165-b677-2786edb3c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DDC07-33D0-4D7C-9DFF-471A9F7E5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ECBE2-418C-4CD9-896D-BBBC49698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0d342-c352-461a-8626-905e50cb0e56"/>
    <ds:schemaRef ds:uri="64408cb3-9275-4165-b677-2786edb3c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195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Calibri Light</vt:lpstr>
      <vt:lpstr>Tuffy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Nicola Hope</cp:lastModifiedBy>
  <cp:revision>168</cp:revision>
  <dcterms:created xsi:type="dcterms:W3CDTF">2014-10-01T16:09:27Z</dcterms:created>
  <dcterms:modified xsi:type="dcterms:W3CDTF">2020-04-21T07:11:33Z</dcterms:modified>
</cp:coreProperties>
</file>