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winkl"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6" d="100"/>
          <a:sy n="86" d="100"/>
        </p:scale>
        <p:origin x="1339" y="6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01/04/2020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01/04/2020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127</TotalTime>
  <Words>339</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Twinkl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Nicola Hope</cp:lastModifiedBy>
  <cp:revision>31</cp:revision>
  <dcterms:created xsi:type="dcterms:W3CDTF">2019-03-11T15:10:20Z</dcterms:created>
  <dcterms:modified xsi:type="dcterms:W3CDTF">2020-04-01T09:02:46Z</dcterms:modified>
</cp:coreProperties>
</file>