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4" r:id="rId4"/>
    <p:sldId id="260" r:id="rId5"/>
    <p:sldId id="261" r:id="rId6"/>
    <p:sldId id="262" r:id="rId7"/>
    <p:sldId id="263" r:id="rId8"/>
    <p:sldId id="258" r:id="rId9"/>
    <p:sldId id="265" r:id="rId10"/>
    <p:sldId id="270" r:id="rId11"/>
    <p:sldId id="271" r:id="rId12"/>
    <p:sldId id="266" r:id="rId13"/>
    <p:sldId id="267" r:id="rId14"/>
    <p:sldId id="268" r:id="rId15"/>
    <p:sldId id="257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noradventure.com/lockerbie-manor.ph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Lockerbie 2023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23</a:t>
            </a:r>
            <a:r>
              <a:rPr lang="en-GB" baseline="30000" dirty="0" smtClean="0"/>
              <a:t>rd</a:t>
            </a:r>
            <a:r>
              <a:rPr lang="en-GB" dirty="0" smtClean="0"/>
              <a:t> January – 25</a:t>
            </a:r>
            <a:r>
              <a:rPr lang="en-GB" baseline="30000" dirty="0" smtClean="0"/>
              <a:t>th</a:t>
            </a:r>
            <a:r>
              <a:rPr lang="en-GB" dirty="0" smtClean="0"/>
              <a:t> January 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www.manoradventure.com/lockerbie-manor.php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662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Lockerbie cater to all dietary requirements. We </a:t>
            </a:r>
            <a:r>
              <a:rPr lang="en-GB" dirty="0" smtClean="0"/>
              <a:t>have let </a:t>
            </a:r>
            <a:r>
              <a:rPr lang="en-GB" dirty="0"/>
              <a:t>them </a:t>
            </a:r>
            <a:r>
              <a:rPr lang="en-GB" dirty="0" smtClean="0"/>
              <a:t>of all </a:t>
            </a:r>
            <a:r>
              <a:rPr lang="en-GB" dirty="0" err="1" smtClean="0"/>
              <a:t>dietry</a:t>
            </a:r>
            <a:r>
              <a:rPr lang="en-GB" dirty="0" smtClean="0"/>
              <a:t> requirements.</a:t>
            </a:r>
            <a:endParaRPr lang="en-GB" dirty="0"/>
          </a:p>
          <a:p>
            <a:r>
              <a:rPr lang="en-GB" dirty="0"/>
              <a:t>At all meal times there are many </a:t>
            </a:r>
            <a:r>
              <a:rPr lang="en-GB" dirty="0" smtClean="0"/>
              <a:t>options </a:t>
            </a:r>
            <a:r>
              <a:rPr lang="en-GB" dirty="0"/>
              <a:t>– all delicious e.g. hot &amp; cold options, salad bar, </a:t>
            </a:r>
            <a:r>
              <a:rPr lang="en-GB" dirty="0" err="1"/>
              <a:t>etc</a:t>
            </a:r>
            <a:r>
              <a:rPr lang="en-GB" dirty="0"/>
              <a:t>!</a:t>
            </a:r>
          </a:p>
          <a:p>
            <a:r>
              <a:rPr lang="en-GB" dirty="0"/>
              <a:t>Pupils have a </a:t>
            </a:r>
            <a:r>
              <a:rPr lang="en-GB" dirty="0" smtClean="0"/>
              <a:t>time slot </a:t>
            </a:r>
            <a:r>
              <a:rPr lang="en-GB" dirty="0"/>
              <a:t>for meal </a:t>
            </a:r>
            <a:r>
              <a:rPr lang="en-GB" dirty="0" smtClean="0"/>
              <a:t>times - </a:t>
            </a:r>
            <a:r>
              <a:rPr lang="en-GB" dirty="0"/>
              <a:t>we all go to together.  </a:t>
            </a:r>
          </a:p>
          <a:p>
            <a:r>
              <a:rPr lang="en-GB" dirty="0"/>
              <a:t>Pupils can purchase a snack for the evening which we pre order.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018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info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65738"/>
            <a:ext cx="10363826" cy="495037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There will be a maximum of four pupils in each </a:t>
            </a:r>
            <a:r>
              <a:rPr lang="en-GB" dirty="0" smtClean="0"/>
              <a:t>room. </a:t>
            </a:r>
            <a:endParaRPr lang="en-GB" dirty="0"/>
          </a:p>
          <a:p>
            <a:r>
              <a:rPr lang="en-GB" dirty="0" smtClean="0"/>
              <a:t>There </a:t>
            </a:r>
            <a:r>
              <a:rPr lang="en-GB" dirty="0"/>
              <a:t>is </a:t>
            </a:r>
            <a:r>
              <a:rPr lang="en-GB" dirty="0" smtClean="0"/>
              <a:t>an </a:t>
            </a:r>
            <a:r>
              <a:rPr lang="en-GB" dirty="0" err="1" smtClean="0"/>
              <a:t>ensuite</a:t>
            </a:r>
            <a:r>
              <a:rPr lang="en-GB" dirty="0" smtClean="0"/>
              <a:t> bathroom with a shower in each room.</a:t>
            </a:r>
          </a:p>
          <a:p>
            <a:r>
              <a:rPr lang="en-GB" dirty="0" smtClean="0"/>
              <a:t>We are across two floors, members of </a:t>
            </a:r>
            <a:r>
              <a:rPr lang="en-GB" dirty="0" err="1" smtClean="0"/>
              <a:t>Mauchline</a:t>
            </a:r>
            <a:r>
              <a:rPr lang="en-GB" dirty="0" smtClean="0"/>
              <a:t> staff will be staying on each floor.</a:t>
            </a:r>
          </a:p>
          <a:p>
            <a:r>
              <a:rPr lang="en-GB" dirty="0" smtClean="0"/>
              <a:t>We are hoping to have use of a communal room for the evenings after the last activity but we won’t know that until we get there. </a:t>
            </a:r>
          </a:p>
          <a:p>
            <a:r>
              <a:rPr lang="en-GB" dirty="0" smtClean="0"/>
              <a:t>Pupils </a:t>
            </a:r>
            <a:r>
              <a:rPr lang="en-GB" dirty="0"/>
              <a:t>can bring items to entertain themselves in the evenings after their last activity e.g. books, magazines, board/card </a:t>
            </a:r>
            <a:r>
              <a:rPr lang="en-GB" dirty="0" smtClean="0"/>
              <a:t>games.</a:t>
            </a:r>
          </a:p>
          <a:p>
            <a:r>
              <a:rPr lang="en-GB" dirty="0" smtClean="0"/>
              <a:t>School </a:t>
            </a:r>
            <a:r>
              <a:rPr lang="en-GB" dirty="0"/>
              <a:t>staff will supervise pupils in the </a:t>
            </a:r>
            <a:r>
              <a:rPr lang="en-GB" dirty="0" smtClean="0"/>
              <a:t>evenings and </a:t>
            </a:r>
            <a:r>
              <a:rPr lang="en-GB" dirty="0"/>
              <a:t>between and during activities as well as centre staff. </a:t>
            </a:r>
          </a:p>
          <a:p>
            <a:r>
              <a:rPr lang="en-GB" dirty="0"/>
              <a:t>Centre staff and duty manager will be there 24 hours a day.</a:t>
            </a:r>
          </a:p>
          <a:p>
            <a:r>
              <a:rPr lang="en-GB" dirty="0"/>
              <a:t>Bed-time is usually about half 9 with ‘lights out’ about 10. </a:t>
            </a:r>
          </a:p>
          <a:p>
            <a:r>
              <a:rPr lang="en-GB" dirty="0" smtClean="0"/>
              <a:t>The </a:t>
            </a:r>
            <a:r>
              <a:rPr lang="en-GB" dirty="0"/>
              <a:t>nearest hospital is Dumfries.</a:t>
            </a:r>
          </a:p>
          <a:p>
            <a:r>
              <a:rPr lang="en-GB" dirty="0"/>
              <a:t>Pupils can bring a hair-dryer but the recommendation is one per </a:t>
            </a:r>
            <a:r>
              <a:rPr lang="en-GB" dirty="0" smtClean="0"/>
              <a:t>room.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298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61166"/>
            <a:ext cx="10364451" cy="747828"/>
          </a:xfrm>
        </p:spPr>
        <p:txBody>
          <a:bodyPr/>
          <a:lstStyle/>
          <a:p>
            <a:r>
              <a:rPr lang="en-GB" dirty="0" smtClean="0"/>
              <a:t>Activity groups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4328" t="33266" r="61119" b="35278"/>
          <a:stretch/>
        </p:blipFill>
        <p:spPr>
          <a:xfrm>
            <a:off x="683172" y="1124607"/>
            <a:ext cx="2890345" cy="4435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844" t="34505" r="59380" b="35331"/>
          <a:stretch/>
        </p:blipFill>
        <p:spPr>
          <a:xfrm>
            <a:off x="3946322" y="1285844"/>
            <a:ext cx="3479549" cy="4274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4781" t="26686" r="58823" b="43499"/>
          <a:stretch/>
        </p:blipFill>
        <p:spPr>
          <a:xfrm>
            <a:off x="7656474" y="1285844"/>
            <a:ext cx="4178443" cy="42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05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Room allocation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97270"/>
            <a:ext cx="10363826" cy="399393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101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250730"/>
            <a:ext cx="10363826" cy="4540469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If you are </a:t>
            </a:r>
            <a:r>
              <a:rPr lang="en-GB" sz="2400" dirty="0" smtClean="0"/>
              <a:t>bringing </a:t>
            </a:r>
            <a:r>
              <a:rPr lang="en-GB" sz="2400" dirty="0"/>
              <a:t>any </a:t>
            </a:r>
            <a:r>
              <a:rPr lang="en-GB" sz="2400" dirty="0" smtClean="0"/>
              <a:t>medicine, </a:t>
            </a:r>
            <a:r>
              <a:rPr lang="en-GB" sz="2400" dirty="0"/>
              <a:t>a parental request form (for self administration) needs to be filled </a:t>
            </a:r>
            <a:r>
              <a:rPr lang="en-GB" sz="2400" dirty="0" smtClean="0"/>
              <a:t>out. These can be picked up from the school </a:t>
            </a:r>
            <a:r>
              <a:rPr lang="en-GB" sz="2400" dirty="0" smtClean="0"/>
              <a:t>office. </a:t>
            </a:r>
            <a:endParaRPr lang="en-GB" sz="2400" dirty="0"/>
          </a:p>
          <a:p>
            <a:r>
              <a:rPr lang="en-GB" sz="2400" dirty="0"/>
              <a:t>All medicines should be labelled with the </a:t>
            </a:r>
            <a:r>
              <a:rPr lang="en-GB" sz="2400" dirty="0" smtClean="0"/>
              <a:t>your </a:t>
            </a:r>
            <a:r>
              <a:rPr lang="en-GB" sz="2400" dirty="0"/>
              <a:t>name. </a:t>
            </a:r>
          </a:p>
          <a:p>
            <a:r>
              <a:rPr lang="en-GB" sz="2400" dirty="0"/>
              <a:t>All medicines should be up to </a:t>
            </a:r>
            <a:r>
              <a:rPr lang="en-GB" sz="2400" dirty="0" smtClean="0"/>
              <a:t>date.</a:t>
            </a:r>
            <a:endParaRPr lang="en-GB" sz="2400" dirty="0"/>
          </a:p>
          <a:p>
            <a:r>
              <a:rPr lang="en-GB" sz="2400" dirty="0"/>
              <a:t>All medicines should be stored in a clear bag with </a:t>
            </a:r>
            <a:r>
              <a:rPr lang="en-GB" sz="2400" dirty="0" smtClean="0"/>
              <a:t>your name </a:t>
            </a:r>
            <a:r>
              <a:rPr lang="en-GB" sz="2400" dirty="0"/>
              <a:t>on it. </a:t>
            </a:r>
          </a:p>
          <a:p>
            <a:r>
              <a:rPr lang="en-GB" sz="2400" dirty="0"/>
              <a:t>Please also include a written note of the administration/dosage. This also applies to travel sickness medication. </a:t>
            </a:r>
            <a:endParaRPr lang="en-GB" sz="2400" dirty="0" smtClean="0"/>
          </a:p>
          <a:p>
            <a:r>
              <a:rPr lang="en-GB" sz="2400" dirty="0" smtClean="0"/>
              <a:t>Medicines will be kept by a </a:t>
            </a:r>
            <a:r>
              <a:rPr lang="en-GB" sz="2400" dirty="0" err="1" smtClean="0"/>
              <a:t>mauchline</a:t>
            </a:r>
            <a:r>
              <a:rPr lang="en-GB" sz="2400" dirty="0" smtClean="0"/>
              <a:t> member of staff while at Lockerbie. 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534510" y="420414"/>
            <a:ext cx="8776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/>
              <a:t>Medicines</a:t>
            </a:r>
            <a:endParaRPr lang="en-GB" sz="4000" u="sng" dirty="0"/>
          </a:p>
        </p:txBody>
      </p:sp>
    </p:spTree>
    <p:extLst>
      <p:ext uri="{BB962C8B-B14F-4D97-AF65-F5344CB8AC3E}">
        <p14:creationId xmlns:p14="http://schemas.microsoft.com/office/powerpoint/2010/main" val="2168185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Staff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Mrs Cross </a:t>
            </a:r>
          </a:p>
          <a:p>
            <a:r>
              <a:rPr lang="en-GB" sz="2800" dirty="0" smtClean="0"/>
              <a:t>Miss Little </a:t>
            </a:r>
          </a:p>
          <a:p>
            <a:r>
              <a:rPr lang="en-GB" sz="2800" dirty="0" smtClean="0"/>
              <a:t>Mrs Jamieson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61526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486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3184" t="18868" r="14793" b="10782"/>
          <a:stretch/>
        </p:blipFill>
        <p:spPr>
          <a:xfrm>
            <a:off x="620110" y="346841"/>
            <a:ext cx="11057033" cy="607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2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394" t="34082" r="21443" b="13512"/>
          <a:stretch/>
        </p:blipFill>
        <p:spPr>
          <a:xfrm>
            <a:off x="588580" y="536027"/>
            <a:ext cx="11056882" cy="56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1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bring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683919"/>
            <a:ext cx="10363826" cy="497964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sz="3800" dirty="0" smtClean="0"/>
              <a:t>This information has already gone out on the school app . . .</a:t>
            </a:r>
          </a:p>
          <a:p>
            <a:endParaRPr lang="en-GB" sz="3800" dirty="0"/>
          </a:p>
          <a:p>
            <a:r>
              <a:rPr lang="en-GB" sz="3800" u="sng" dirty="0"/>
              <a:t>One</a:t>
            </a:r>
            <a:r>
              <a:rPr lang="en-GB" sz="3800" dirty="0"/>
              <a:t> piece of luggage with identification label (case/soft-bodied rucksack/holdall</a:t>
            </a:r>
            <a:r>
              <a:rPr lang="en-GB" sz="3800" dirty="0" smtClean="0"/>
              <a:t>)</a:t>
            </a:r>
          </a:p>
          <a:p>
            <a:r>
              <a:rPr lang="en-GB" sz="3800" dirty="0"/>
              <a:t>One piece of hand luggage with identification label (school bag size</a:t>
            </a:r>
            <a:r>
              <a:rPr lang="en-GB" sz="3800" dirty="0" smtClean="0"/>
              <a:t>).</a:t>
            </a:r>
          </a:p>
          <a:p>
            <a:r>
              <a:rPr lang="en-GB" sz="3800" dirty="0"/>
              <a:t>A clean sleeping bag and </a:t>
            </a:r>
            <a:r>
              <a:rPr lang="en-GB" sz="3800" dirty="0" smtClean="0"/>
              <a:t>pillow</a:t>
            </a:r>
          </a:p>
          <a:p>
            <a:r>
              <a:rPr lang="en-GB" sz="3800" dirty="0"/>
              <a:t>A maximum of £10 to spend on souvenirs and snacks. We suggest coins rather than notes as it can be difficult to get change. </a:t>
            </a:r>
            <a:endParaRPr lang="en-GB" sz="3800" dirty="0" smtClean="0"/>
          </a:p>
          <a:p>
            <a:r>
              <a:rPr lang="en-GB" sz="3800" dirty="0"/>
              <a:t>A refillable water </a:t>
            </a:r>
            <a:r>
              <a:rPr lang="en-GB" sz="3800" dirty="0" smtClean="0"/>
              <a:t>bottle</a:t>
            </a:r>
            <a:endParaRPr lang="en-GB" sz="3800" dirty="0"/>
          </a:p>
          <a:p>
            <a:r>
              <a:rPr lang="en-GB" sz="3800" dirty="0" smtClean="0"/>
              <a:t>Washbag </a:t>
            </a:r>
            <a:r>
              <a:rPr lang="en-GB" sz="3800" dirty="0" smtClean="0"/>
              <a:t>&amp; Toiletries</a:t>
            </a:r>
          </a:p>
          <a:p>
            <a:r>
              <a:rPr lang="en-GB" sz="3800" dirty="0" smtClean="0"/>
              <a:t>Large plastic bag for dirty/wet clothes </a:t>
            </a:r>
          </a:p>
          <a:p>
            <a:r>
              <a:rPr lang="en-GB" sz="3800" dirty="0" smtClean="0"/>
              <a:t>Water bottle – not glass </a:t>
            </a:r>
          </a:p>
          <a:p>
            <a:r>
              <a:rPr lang="en-GB" sz="3800" dirty="0" smtClean="0"/>
              <a:t>Book, board game, cards, any other activities for </a:t>
            </a:r>
            <a:r>
              <a:rPr lang="en-GB" sz="3800" dirty="0" smtClean="0"/>
              <a:t>evening</a:t>
            </a:r>
          </a:p>
          <a:p>
            <a:r>
              <a:rPr lang="en-GB" sz="3800" dirty="0" smtClean="0"/>
              <a:t>You might also want to bring A </a:t>
            </a:r>
            <a:r>
              <a:rPr lang="en-GB" sz="3800" dirty="0"/>
              <a:t>torch/Headlamp</a:t>
            </a:r>
          </a:p>
          <a:p>
            <a:pPr marL="0" indent="0">
              <a:buNone/>
            </a:pPr>
            <a:endParaRPr lang="en-GB" sz="3800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254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03511"/>
            <a:ext cx="10364451" cy="873952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Clothes (everything must have your name on it)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3572" y="830318"/>
            <a:ext cx="11204028" cy="5780690"/>
          </a:xfrm>
        </p:spPr>
        <p:txBody>
          <a:bodyPr>
            <a:noAutofit/>
          </a:bodyPr>
          <a:lstStyle/>
          <a:p>
            <a:r>
              <a:rPr lang="en-GB" sz="1400" dirty="0" smtClean="0"/>
              <a:t>Some </a:t>
            </a:r>
            <a:r>
              <a:rPr lang="en-GB" sz="1400" dirty="0"/>
              <a:t>warm pullovers/sweatshirts/zippy tops. </a:t>
            </a:r>
          </a:p>
          <a:p>
            <a:r>
              <a:rPr lang="en-GB" sz="1400" dirty="0"/>
              <a:t>Some trousers/tracksuit/jogging </a:t>
            </a:r>
            <a:r>
              <a:rPr lang="en-GB" sz="1400" dirty="0" smtClean="0"/>
              <a:t>bottoms (</a:t>
            </a:r>
            <a:r>
              <a:rPr lang="en-GB" sz="1400" dirty="0"/>
              <a:t>a decent thickness – you don’t want them to rip). </a:t>
            </a:r>
            <a:r>
              <a:rPr lang="en-GB" sz="1400" u="sng" dirty="0">
                <a:solidFill>
                  <a:srgbClr val="FF0000"/>
                </a:solidFill>
              </a:rPr>
              <a:t>No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/>
              <a:t>Jeans. </a:t>
            </a:r>
          </a:p>
          <a:p>
            <a:r>
              <a:rPr lang="en-GB" sz="1400" dirty="0" smtClean="0"/>
              <a:t>T-shirts/tops/long-sleeved tops</a:t>
            </a:r>
          </a:p>
          <a:p>
            <a:r>
              <a:rPr lang="en-GB" sz="1400" dirty="0" smtClean="0"/>
              <a:t>Waterproofs </a:t>
            </a:r>
            <a:r>
              <a:rPr lang="en-GB" sz="1400" dirty="0"/>
              <a:t>trousers and jacket (with a hood). </a:t>
            </a:r>
          </a:p>
          <a:p>
            <a:r>
              <a:rPr lang="en-GB" sz="1400" dirty="0"/>
              <a:t>Hat, gloves (for protection on ropes as well as warmth). </a:t>
            </a:r>
            <a:endParaRPr lang="en-GB" sz="1400" dirty="0" smtClean="0"/>
          </a:p>
          <a:p>
            <a:r>
              <a:rPr lang="en-GB" sz="1400" dirty="0" smtClean="0"/>
              <a:t>3 pairs of ‘strong’ shoes/trainers/walking boots (one clean pair for indoors, 2 for activities – in case one pair gets wet). No Wellies. </a:t>
            </a:r>
            <a:endParaRPr lang="en-GB" sz="1200" dirty="0" smtClean="0"/>
          </a:p>
          <a:p>
            <a:r>
              <a:rPr lang="en-GB" sz="1400" dirty="0"/>
              <a:t>Tops/jumpers/sweatshirts/zippy tops</a:t>
            </a:r>
          </a:p>
          <a:p>
            <a:r>
              <a:rPr lang="en-GB" sz="1400" dirty="0" smtClean="0"/>
              <a:t>Pyjamas </a:t>
            </a:r>
            <a:endParaRPr lang="en-GB" sz="1400" dirty="0"/>
          </a:p>
          <a:p>
            <a:r>
              <a:rPr lang="en-GB" sz="1400" dirty="0"/>
              <a:t>Dressing Gown? </a:t>
            </a:r>
          </a:p>
          <a:p>
            <a:r>
              <a:rPr lang="en-GB" sz="1400" dirty="0"/>
              <a:t>Underwear</a:t>
            </a:r>
          </a:p>
          <a:p>
            <a:r>
              <a:rPr lang="en-GB" sz="1400" dirty="0" smtClean="0"/>
              <a:t>socks </a:t>
            </a:r>
            <a:endParaRPr lang="en-GB" sz="1400" dirty="0"/>
          </a:p>
          <a:p>
            <a:r>
              <a:rPr lang="en-GB" sz="1400" dirty="0"/>
              <a:t>Two towels </a:t>
            </a:r>
          </a:p>
          <a:p>
            <a:r>
              <a:rPr lang="en-GB" sz="1400" dirty="0" smtClean="0"/>
              <a:t>Slippers/Sandals</a:t>
            </a:r>
            <a:endParaRPr lang="en-GB" sz="1400" dirty="0"/>
          </a:p>
          <a:p>
            <a:pPr marL="0" indent="0" algn="ctr">
              <a:buNone/>
            </a:pPr>
            <a:r>
              <a:rPr lang="en-GB" sz="1400" dirty="0" smtClean="0"/>
              <a:t>Bring separate clothes to change into each evening as it is likely that you will get dirty during the day.</a:t>
            </a:r>
            <a:endParaRPr lang="en-GB" sz="1400" dirty="0"/>
          </a:p>
          <a:p>
            <a:pPr marL="68580" indent="0" algn="ctr">
              <a:buNone/>
            </a:pPr>
            <a:endParaRPr lang="en-GB" sz="1100" dirty="0"/>
          </a:p>
          <a:p>
            <a:pPr marL="0" indent="0">
              <a:buNone/>
            </a:pPr>
            <a:endParaRPr lang="en-GB" sz="200" dirty="0"/>
          </a:p>
        </p:txBody>
      </p:sp>
    </p:spTree>
    <p:extLst>
      <p:ext uri="{BB962C8B-B14F-4D97-AF65-F5344CB8AC3E}">
        <p14:creationId xmlns:p14="http://schemas.microsoft.com/office/powerpoint/2010/main" val="180883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788276"/>
            <a:ext cx="10363826" cy="5002923"/>
          </a:xfrm>
        </p:spPr>
        <p:txBody>
          <a:bodyPr/>
          <a:lstStyle/>
          <a:p>
            <a:pPr marL="68580" indent="0" algn="ctr">
              <a:buNone/>
            </a:pPr>
            <a:r>
              <a:rPr lang="en-GB" b="1" dirty="0">
                <a:solidFill>
                  <a:srgbClr val="FF0000"/>
                </a:solidFill>
              </a:rPr>
              <a:t>Long sleeves must be worn at all activities for safety reasons</a:t>
            </a:r>
            <a:r>
              <a:rPr lang="en-GB" b="1" dirty="0"/>
              <a:t>. </a:t>
            </a:r>
            <a:endParaRPr lang="en-GB" b="1" dirty="0" smtClean="0"/>
          </a:p>
          <a:p>
            <a:pPr marL="68580" indent="0" algn="ctr">
              <a:buNone/>
            </a:pPr>
            <a:r>
              <a:rPr lang="en-GB" b="1" dirty="0" smtClean="0"/>
              <a:t>The </a:t>
            </a:r>
            <a:r>
              <a:rPr lang="en-GB" b="1" dirty="0"/>
              <a:t>activity will not start until you are there ready. </a:t>
            </a:r>
            <a:endParaRPr lang="en-GB" b="1" dirty="0" smtClean="0"/>
          </a:p>
          <a:p>
            <a:pPr marL="68580" indent="0" algn="ctr">
              <a:buNone/>
            </a:pPr>
            <a:r>
              <a:rPr lang="en-GB" b="1" dirty="0" smtClean="0"/>
              <a:t>Jackets </a:t>
            </a:r>
            <a:r>
              <a:rPr lang="en-GB" b="1" dirty="0"/>
              <a:t>must be taken with you </a:t>
            </a:r>
            <a:r>
              <a:rPr lang="en-GB" b="1" dirty="0" smtClean="0"/>
              <a:t>also even if it is not raining.</a:t>
            </a:r>
          </a:p>
          <a:p>
            <a:pPr marL="68580" indent="0" algn="ctr">
              <a:buNone/>
            </a:pPr>
            <a:r>
              <a:rPr lang="en-GB" b="1" u="sng" dirty="0" smtClean="0">
                <a:solidFill>
                  <a:srgbClr val="FF0000"/>
                </a:solidFill>
              </a:rPr>
              <a:t>The </a:t>
            </a:r>
            <a:r>
              <a:rPr lang="en-GB" b="1" u="sng" dirty="0">
                <a:solidFill>
                  <a:srgbClr val="FF0000"/>
                </a:solidFill>
              </a:rPr>
              <a:t>general rule is to wear 3 layers for every activity. </a:t>
            </a:r>
          </a:p>
          <a:p>
            <a:pPr marL="68580" indent="0" algn="ctr">
              <a:buNone/>
            </a:pPr>
            <a:r>
              <a:rPr lang="en-GB" dirty="0"/>
              <a:t>No jewellery to be worn for any session &amp; </a:t>
            </a:r>
            <a:r>
              <a:rPr lang="en-GB" u="sng" dirty="0"/>
              <a:t>all</a:t>
            </a:r>
            <a:r>
              <a:rPr lang="en-GB" dirty="0"/>
              <a:t> long hair tied back. </a:t>
            </a:r>
          </a:p>
          <a:p>
            <a:pPr marL="68580" indent="0" algn="ctr">
              <a:buNone/>
            </a:pPr>
            <a:r>
              <a:rPr lang="en-GB" dirty="0"/>
              <a:t>No nail extensions! </a:t>
            </a:r>
          </a:p>
          <a:p>
            <a:pPr marL="68580" indent="0" algn="ctr">
              <a:buNone/>
            </a:pPr>
            <a:r>
              <a:rPr lang="en-GB" dirty="0"/>
              <a:t>No football </a:t>
            </a:r>
            <a:r>
              <a:rPr lang="en-GB" dirty="0" smtClean="0"/>
              <a:t>clothing.</a:t>
            </a:r>
          </a:p>
          <a:p>
            <a:pPr marL="68580" indent="0" algn="ctr">
              <a:buNone/>
            </a:pPr>
            <a:endParaRPr lang="en-GB" dirty="0" smtClean="0"/>
          </a:p>
          <a:p>
            <a:pPr marL="68580" indent="0" algn="ctr">
              <a:buNone/>
            </a:pPr>
            <a:r>
              <a:rPr lang="en-GB" dirty="0" smtClean="0"/>
              <a:t>The instructor will send you back if you do not have your hair tied back, have a jacket with you, etc. This will delay the start of your activity.</a:t>
            </a:r>
            <a:endParaRPr lang="en-GB" dirty="0"/>
          </a:p>
          <a:p>
            <a:pPr marL="68580" indent="0" algn="ctr">
              <a:buNone/>
            </a:pP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1653444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599090"/>
            <a:ext cx="10363826" cy="5192109"/>
          </a:xfrm>
        </p:spPr>
        <p:txBody>
          <a:bodyPr/>
          <a:lstStyle/>
          <a:p>
            <a:r>
              <a:rPr lang="en-GB" u="sng" dirty="0">
                <a:solidFill>
                  <a:srgbClr val="FF0000"/>
                </a:solidFill>
              </a:rPr>
              <a:t>No electronic equipment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allowed at </a:t>
            </a:r>
            <a:r>
              <a:rPr lang="en-GB" dirty="0" smtClean="0"/>
              <a:t>all, </a:t>
            </a:r>
            <a:r>
              <a:rPr lang="en-GB" dirty="0"/>
              <a:t>including mobile </a:t>
            </a:r>
            <a:r>
              <a:rPr lang="en-GB" dirty="0" smtClean="0"/>
              <a:t>phones.</a:t>
            </a:r>
          </a:p>
          <a:p>
            <a:r>
              <a:rPr lang="en-GB" dirty="0" smtClean="0"/>
              <a:t>No jewellery </a:t>
            </a:r>
          </a:p>
          <a:p>
            <a:r>
              <a:rPr lang="en-GB" dirty="0" smtClean="0"/>
              <a:t>If a parent needs to get in contact they should </a:t>
            </a:r>
            <a:r>
              <a:rPr lang="en-GB" dirty="0"/>
              <a:t>call </a:t>
            </a:r>
            <a:r>
              <a:rPr lang="en-GB" dirty="0" smtClean="0"/>
              <a:t>the school or </a:t>
            </a:r>
            <a:r>
              <a:rPr lang="en-GB" dirty="0"/>
              <a:t>(in an emergency only) </a:t>
            </a:r>
            <a:r>
              <a:rPr lang="en-GB" dirty="0" smtClean="0"/>
              <a:t>Lockerbie</a:t>
            </a:r>
            <a:r>
              <a:rPr lang="en-GB" dirty="0"/>
              <a:t>. tel:01584861333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967" t="40525" r="19977" b="52900"/>
          <a:stretch/>
        </p:blipFill>
        <p:spPr>
          <a:xfrm>
            <a:off x="503012" y="4340771"/>
            <a:ext cx="11143139" cy="93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81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Monday 23</a:t>
            </a:r>
            <a:r>
              <a:rPr lang="en-GB" baseline="30000" dirty="0" smtClean="0"/>
              <a:t>rd</a:t>
            </a:r>
            <a:r>
              <a:rPr lang="en-GB" dirty="0" smtClean="0"/>
              <a:t> January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Arrive in school by 12pm with all of your belongings &amp; meet in the dinner hall</a:t>
            </a:r>
            <a:r>
              <a:rPr lang="en-GB" dirty="0" smtClean="0"/>
              <a:t>.</a:t>
            </a:r>
          </a:p>
          <a:p>
            <a:r>
              <a:rPr lang="en-GB" dirty="0" smtClean="0"/>
              <a:t>Have lunch before you come. </a:t>
            </a:r>
          </a:p>
          <a:p>
            <a:r>
              <a:rPr lang="en-GB" dirty="0" smtClean="0"/>
              <a:t>You can bring snacks for the bus – no fizzy drinks.</a:t>
            </a:r>
          </a:p>
          <a:p>
            <a:r>
              <a:rPr lang="en-GB" dirty="0" smtClean="0"/>
              <a:t>The journey will take approx. 1hr &amp; a half.</a:t>
            </a:r>
          </a:p>
          <a:p>
            <a:r>
              <a:rPr lang="en-GB" dirty="0"/>
              <a:t>When we arrive at Lockerbie, </a:t>
            </a:r>
            <a:r>
              <a:rPr lang="en-GB" dirty="0" smtClean="0"/>
              <a:t>you </a:t>
            </a:r>
            <a:r>
              <a:rPr lang="en-GB" dirty="0"/>
              <a:t>will be shown to </a:t>
            </a:r>
            <a:r>
              <a:rPr lang="en-GB" dirty="0" smtClean="0"/>
              <a:t>your room and </a:t>
            </a:r>
            <a:r>
              <a:rPr lang="en-GB" dirty="0"/>
              <a:t>will practise fire evacuation </a:t>
            </a:r>
            <a:r>
              <a:rPr lang="en-GB" dirty="0" smtClean="0"/>
              <a:t>procedures with Lockerbie staff.</a:t>
            </a:r>
          </a:p>
          <a:p>
            <a:r>
              <a:rPr lang="en-GB" dirty="0" smtClean="0"/>
              <a:t>Next you will have an activity so come dressed for it. Then it will be dinner followed by another activity.</a:t>
            </a:r>
            <a:endParaRPr lang="en-GB" dirty="0" smtClean="0"/>
          </a:p>
          <a:p>
            <a:r>
              <a:rPr lang="en-GB" dirty="0" smtClean="0"/>
              <a:t>This is a strike day so the school is likely to be closed to other pupils.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732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Wednesday 25</a:t>
            </a:r>
            <a:r>
              <a:rPr lang="en-GB" baseline="30000" dirty="0" smtClean="0"/>
              <a:t>th</a:t>
            </a:r>
            <a:r>
              <a:rPr lang="en-GB" dirty="0" smtClean="0"/>
              <a:t> January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You will arrive back in school by 3pm. </a:t>
            </a:r>
          </a:p>
          <a:p>
            <a:r>
              <a:rPr lang="en-GB" dirty="0" smtClean="0"/>
              <a:t>You must be collected by an adult.</a:t>
            </a:r>
          </a:p>
          <a:p>
            <a:r>
              <a:rPr lang="en-GB" dirty="0" smtClean="0"/>
              <a:t>The school blog/app/twitter will be updated throughout the residential with photos (reliable </a:t>
            </a:r>
            <a:r>
              <a:rPr lang="en-GB" dirty="0" err="1" smtClean="0"/>
              <a:t>wifi</a:t>
            </a:r>
            <a:r>
              <a:rPr lang="en-GB" dirty="0" smtClean="0"/>
              <a:t> signal permitting) &amp; arrival time back at school on the Wednesday.</a:t>
            </a:r>
          </a:p>
        </p:txBody>
      </p:sp>
    </p:spTree>
    <p:extLst>
      <p:ext uri="{BB962C8B-B14F-4D97-AF65-F5344CB8AC3E}">
        <p14:creationId xmlns:p14="http://schemas.microsoft.com/office/powerpoint/2010/main" val="318006059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184</TotalTime>
  <Words>876</Words>
  <Application>Microsoft Office PowerPoint</Application>
  <PresentationFormat>Widescreen</PresentationFormat>
  <Paragraphs>91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Tw Cen MT</vt:lpstr>
      <vt:lpstr>Droplet</vt:lpstr>
      <vt:lpstr>Lockerbie 2023</vt:lpstr>
      <vt:lpstr>PowerPoint Presentation</vt:lpstr>
      <vt:lpstr>PowerPoint Presentation</vt:lpstr>
      <vt:lpstr>What to bring </vt:lpstr>
      <vt:lpstr>Clothes (everything must have your name on it)</vt:lpstr>
      <vt:lpstr>PowerPoint Presentation</vt:lpstr>
      <vt:lpstr>PowerPoint Presentation</vt:lpstr>
      <vt:lpstr>Monday 23rd January </vt:lpstr>
      <vt:lpstr>Wednesday 25th January </vt:lpstr>
      <vt:lpstr>Food</vt:lpstr>
      <vt:lpstr>Other info</vt:lpstr>
      <vt:lpstr>Activity groups</vt:lpstr>
      <vt:lpstr>Room allocation</vt:lpstr>
      <vt:lpstr>PowerPoint Presentation</vt:lpstr>
      <vt:lpstr>Staff </vt:lpstr>
      <vt:lpstr>Any Questions?</vt:lpstr>
    </vt:vector>
  </TitlesOfParts>
  <Company>East Ayrshire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Lockerbie 2023</dc:title>
  <dc:creator>MaucPrMillarL</dc:creator>
  <cp:lastModifiedBy>MaucPrMillarL</cp:lastModifiedBy>
  <cp:revision>12</cp:revision>
  <dcterms:created xsi:type="dcterms:W3CDTF">2023-01-16T10:30:15Z</dcterms:created>
  <dcterms:modified xsi:type="dcterms:W3CDTF">2023-01-16T13:35:27Z</dcterms:modified>
</cp:coreProperties>
</file>