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 id="2147484093" r:id="rId5"/>
  </p:sldMasterIdLst>
  <p:notesMasterIdLst>
    <p:notesMasterId r:id="rId11"/>
  </p:notesMasterIdLst>
  <p:handoutMasterIdLst>
    <p:handoutMasterId r:id="rId12"/>
  </p:handoutMasterIdLst>
  <p:sldIdLst>
    <p:sldId id="260" r:id="rId6"/>
    <p:sldId id="263" r:id="rId7"/>
    <p:sldId id="261"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4628"/>
  </p:normalViewPr>
  <p:slideViewPr>
    <p:cSldViewPr snapToGrid="0">
      <p:cViewPr varScale="1">
        <p:scale>
          <a:sx n="59" d="100"/>
          <a:sy n="59" d="100"/>
        </p:scale>
        <p:origin x="924" y="52"/>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8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2E3D14-85A9-46F9-B7FA-FEB4BC3EF8D4}" type="doc">
      <dgm:prSet loTypeId="urn:microsoft.com/office/officeart/2005/8/layout/hierarchy1" loCatId="hierarchy" qsTypeId="urn:microsoft.com/office/officeart/2005/8/quickstyle/simple1#190" qsCatId="simple" csTypeId="urn:microsoft.com/office/officeart/2005/8/colors/accent1_2#82" csCatId="accent1" phldr="1"/>
      <dgm:spPr/>
      <dgm:t>
        <a:bodyPr/>
        <a:lstStyle/>
        <a:p>
          <a:endParaRPr lang="en-US"/>
        </a:p>
      </dgm:t>
    </dgm:pt>
    <dgm:pt modelId="{687190D1-343C-4DDB-BCCE-98A83ADE771B}">
      <dgm:prSet/>
      <dgm:spPr>
        <a:solidFill>
          <a:schemeClr val="tx2">
            <a:lumMod val="20000"/>
            <a:lumOff val="80000"/>
            <a:alpha val="90000"/>
          </a:schemeClr>
        </a:solidFill>
      </dgm:spPr>
      <dgm:t>
        <a:bodyPr/>
        <a:lstStyle/>
        <a:p>
          <a:pPr algn="l"/>
          <a:r>
            <a:rPr lang="en-US" u="sng" dirty="0">
              <a:latin typeface="Comic Sans MS" panose="030F0702030302020204" pitchFamily="66" charset="0"/>
            </a:rPr>
            <a:t>P.E. Days are Tuesday and Friday. </a:t>
          </a:r>
          <a:r>
            <a:rPr lang="en-US" dirty="0">
              <a:latin typeface="Comic Sans MS" panose="030F0702030302020204" pitchFamily="66" charset="0"/>
            </a:rPr>
            <a:t>All pupils </a:t>
          </a:r>
          <a:r>
            <a:rPr lang="en-US" u="sng" dirty="0">
              <a:latin typeface="Comic Sans MS" panose="030F0702030302020204" pitchFamily="66" charset="0"/>
            </a:rPr>
            <a:t>MUST</a:t>
          </a:r>
          <a:r>
            <a:rPr lang="en-US" dirty="0">
              <a:latin typeface="Comic Sans MS" panose="030F0702030302020204" pitchFamily="66" charset="0"/>
            </a:rPr>
            <a:t> bring a change of shoes for indoor use only. The changing rooms are available if they wish to change into shorts, however pupils are welcome to wear leggings, tracksuit bottoms or joggers on P.E. days to save changing. All jewellery must be removed, including smart watches, this is in line with East Ayrshire’s Health and Safety Policy for P.E.</a:t>
          </a:r>
        </a:p>
      </dgm:t>
    </dgm:pt>
    <dgm:pt modelId="{ABB77D2C-1FAF-4061-887A-0F6F537345F1}" type="parTrans" cxnId="{3F957263-B3A8-4BA6-B625-D7EEB0270FB8}">
      <dgm:prSet/>
      <dgm:spPr/>
      <dgm:t>
        <a:bodyPr/>
        <a:lstStyle/>
        <a:p>
          <a:endParaRPr lang="en-US"/>
        </a:p>
      </dgm:t>
    </dgm:pt>
    <dgm:pt modelId="{C4C1272C-2119-4ECE-9A62-B0EEB09F9C03}" type="sibTrans" cxnId="{3F957263-B3A8-4BA6-B625-D7EEB0270FB8}">
      <dgm:prSet/>
      <dgm:spPr/>
      <dgm:t>
        <a:bodyPr/>
        <a:lstStyle/>
        <a:p>
          <a:endParaRPr lang="en-US"/>
        </a:p>
      </dgm:t>
    </dgm:pt>
    <dgm:pt modelId="{6A9E58A1-0A32-4855-8AAA-12CC98B00141}">
      <dgm:prSet/>
      <dgm:spPr>
        <a:solidFill>
          <a:schemeClr val="tx2">
            <a:lumMod val="20000"/>
            <a:lumOff val="80000"/>
            <a:alpha val="90000"/>
          </a:schemeClr>
        </a:solidFill>
      </dgm:spPr>
      <dgm:t>
        <a:bodyPr/>
        <a:lstStyle/>
        <a:p>
          <a:pPr algn="l"/>
          <a:r>
            <a:rPr lang="en-US" dirty="0">
              <a:latin typeface="Comic Sans MS" panose="030F0702030302020204" pitchFamily="66" charset="0"/>
            </a:rPr>
            <a:t>All phones must be handed in, on silent/switched off, in the morning. They are kept stored safely and are returned on leaving the building. Phones are brought to school at their own risk. At no time should your child be using their phone to take photographs/videos of any other pupils or staff.</a:t>
          </a:r>
        </a:p>
      </dgm:t>
    </dgm:pt>
    <dgm:pt modelId="{59251231-ECF5-4764-9E08-7BA19F188B8B}" type="parTrans" cxnId="{09667F43-BDD3-41B3-AFC6-FFBF0DDAA8D0}">
      <dgm:prSet/>
      <dgm:spPr/>
      <dgm:t>
        <a:bodyPr/>
        <a:lstStyle/>
        <a:p>
          <a:endParaRPr lang="en-US"/>
        </a:p>
      </dgm:t>
    </dgm:pt>
    <dgm:pt modelId="{834FC113-20C0-4771-B177-8125AD28D43F}" type="sibTrans" cxnId="{09667F43-BDD3-41B3-AFC6-FFBF0DDAA8D0}">
      <dgm:prSet/>
      <dgm:spPr/>
      <dgm:t>
        <a:bodyPr/>
        <a:lstStyle/>
        <a:p>
          <a:endParaRPr lang="en-US"/>
        </a:p>
      </dgm:t>
    </dgm:pt>
    <dgm:pt modelId="{CE9D658A-2A5D-418D-ADB6-BE769ED4141E}">
      <dgm:prSet/>
      <dgm:spPr>
        <a:solidFill>
          <a:schemeClr val="tx2">
            <a:lumMod val="20000"/>
            <a:lumOff val="80000"/>
            <a:alpha val="90000"/>
          </a:schemeClr>
        </a:solidFill>
      </dgm:spPr>
      <dgm:t>
        <a:bodyPr/>
        <a:lstStyle/>
        <a:p>
          <a:pPr algn="l"/>
          <a:r>
            <a:rPr lang="en-US" dirty="0">
              <a:latin typeface="Comic Sans MS" panose="030F0702030302020204" pitchFamily="66" charset="0"/>
            </a:rPr>
            <a:t>Water bottles must have closable lids/sports caps, to reduce spills. </a:t>
          </a:r>
          <a:r>
            <a:rPr lang="en-US" u="sng" dirty="0">
              <a:latin typeface="Comic Sans MS" panose="030F0702030302020204" pitchFamily="66" charset="0"/>
            </a:rPr>
            <a:t>Plain water </a:t>
          </a:r>
          <a:r>
            <a:rPr lang="en-US" dirty="0">
              <a:latin typeface="Comic Sans MS" panose="030F0702030302020204" pitchFamily="66" charset="0"/>
            </a:rPr>
            <a:t>only in bottles please, no juice, carbonated drinks or flavoured water. Pupils keep their bottles in their bags/under the desk/at the sink area to reduce the risk of water damage to resources.</a:t>
          </a:r>
        </a:p>
      </dgm:t>
    </dgm:pt>
    <dgm:pt modelId="{8028BDB4-0F73-429F-95D0-16537EF0C9E7}" type="parTrans" cxnId="{88A12F79-B904-4AB2-8BA9-E9E8A9352717}">
      <dgm:prSet/>
      <dgm:spPr/>
      <dgm:t>
        <a:bodyPr/>
        <a:lstStyle/>
        <a:p>
          <a:endParaRPr lang="en-US"/>
        </a:p>
      </dgm:t>
    </dgm:pt>
    <dgm:pt modelId="{39C6A4C5-0ABC-4F1D-906C-1641F1234E1A}" type="sibTrans" cxnId="{88A12F79-B904-4AB2-8BA9-E9E8A9352717}">
      <dgm:prSet/>
      <dgm:spPr/>
      <dgm:t>
        <a:bodyPr/>
        <a:lstStyle/>
        <a:p>
          <a:endParaRPr lang="en-US"/>
        </a:p>
      </dgm:t>
    </dgm:pt>
    <dgm:pt modelId="{DB90BBE1-9B36-4B8B-B368-7FDD31AB261F}" type="pres">
      <dgm:prSet presAssocID="{312E3D14-85A9-46F9-B7FA-FEB4BC3EF8D4}" presName="hierChild1" presStyleCnt="0">
        <dgm:presLayoutVars>
          <dgm:chPref val="1"/>
          <dgm:dir/>
          <dgm:animOne val="branch"/>
          <dgm:animLvl val="lvl"/>
          <dgm:resizeHandles/>
        </dgm:presLayoutVars>
      </dgm:prSet>
      <dgm:spPr/>
    </dgm:pt>
    <dgm:pt modelId="{7B8AAF60-C9FF-4FF9-B184-63D34B4C398E}" type="pres">
      <dgm:prSet presAssocID="{687190D1-343C-4DDB-BCCE-98A83ADE771B}" presName="hierRoot1" presStyleCnt="0"/>
      <dgm:spPr/>
    </dgm:pt>
    <dgm:pt modelId="{2F53614A-0A3E-4719-A57F-41B153B989CD}" type="pres">
      <dgm:prSet presAssocID="{687190D1-343C-4DDB-BCCE-98A83ADE771B}" presName="composite" presStyleCnt="0"/>
      <dgm:spPr/>
    </dgm:pt>
    <dgm:pt modelId="{D13EBF2F-7B8B-482A-A5C5-CA6C9A2AA793}" type="pres">
      <dgm:prSet presAssocID="{687190D1-343C-4DDB-BCCE-98A83ADE771B}" presName="background" presStyleLbl="node0" presStyleIdx="0" presStyleCnt="3"/>
      <dgm:spPr/>
    </dgm:pt>
    <dgm:pt modelId="{4DA73CE7-1DC2-4F60-A0FD-83A6914D9A3D}" type="pres">
      <dgm:prSet presAssocID="{687190D1-343C-4DDB-BCCE-98A83ADE771B}" presName="text" presStyleLbl="fgAcc0" presStyleIdx="0" presStyleCnt="3" custScaleX="110023" custScaleY="217616" custLinFactNeighborX="1069" custLinFactNeighborY="-5226">
        <dgm:presLayoutVars>
          <dgm:chPref val="3"/>
        </dgm:presLayoutVars>
      </dgm:prSet>
      <dgm:spPr/>
    </dgm:pt>
    <dgm:pt modelId="{B64BA9F5-0BAC-48DF-AE93-2AA6C2793415}" type="pres">
      <dgm:prSet presAssocID="{687190D1-343C-4DDB-BCCE-98A83ADE771B}" presName="hierChild2" presStyleCnt="0"/>
      <dgm:spPr/>
    </dgm:pt>
    <dgm:pt modelId="{DB3F012C-1AFE-46BE-83DA-093966CEBAF8}" type="pres">
      <dgm:prSet presAssocID="{6A9E58A1-0A32-4855-8AAA-12CC98B00141}" presName="hierRoot1" presStyleCnt="0"/>
      <dgm:spPr/>
    </dgm:pt>
    <dgm:pt modelId="{EC4F6EB6-E432-448F-9A0F-88317FE502EA}" type="pres">
      <dgm:prSet presAssocID="{6A9E58A1-0A32-4855-8AAA-12CC98B00141}" presName="composite" presStyleCnt="0"/>
      <dgm:spPr/>
    </dgm:pt>
    <dgm:pt modelId="{60917AE4-94BA-4A6C-88AD-8034707CF5E5}" type="pres">
      <dgm:prSet presAssocID="{6A9E58A1-0A32-4855-8AAA-12CC98B00141}" presName="background" presStyleLbl="node0" presStyleIdx="1" presStyleCnt="3"/>
      <dgm:spPr/>
    </dgm:pt>
    <dgm:pt modelId="{DF777836-F882-44C0-8412-503F71197EA8}" type="pres">
      <dgm:prSet presAssocID="{6A9E58A1-0A32-4855-8AAA-12CC98B00141}" presName="text" presStyleLbl="fgAcc0" presStyleIdx="1" presStyleCnt="3" custScaleY="217617" custLinFactNeighborX="296" custLinFactNeighborY="-5226">
        <dgm:presLayoutVars>
          <dgm:chPref val="3"/>
        </dgm:presLayoutVars>
      </dgm:prSet>
      <dgm:spPr/>
    </dgm:pt>
    <dgm:pt modelId="{C37BA82E-63D8-4F51-82BC-D612F7CF8AB8}" type="pres">
      <dgm:prSet presAssocID="{6A9E58A1-0A32-4855-8AAA-12CC98B00141}" presName="hierChild2" presStyleCnt="0"/>
      <dgm:spPr/>
    </dgm:pt>
    <dgm:pt modelId="{7CCC7564-5C7E-437E-B96D-58BEF3BABDA4}" type="pres">
      <dgm:prSet presAssocID="{CE9D658A-2A5D-418D-ADB6-BE769ED4141E}" presName="hierRoot1" presStyleCnt="0"/>
      <dgm:spPr/>
    </dgm:pt>
    <dgm:pt modelId="{7BC2398B-342C-4131-A4E4-76B77573E171}" type="pres">
      <dgm:prSet presAssocID="{CE9D658A-2A5D-418D-ADB6-BE769ED4141E}" presName="composite" presStyleCnt="0"/>
      <dgm:spPr/>
    </dgm:pt>
    <dgm:pt modelId="{D15ACB15-BAD6-448D-BED7-B76FBFDE3C2E}" type="pres">
      <dgm:prSet presAssocID="{CE9D658A-2A5D-418D-ADB6-BE769ED4141E}" presName="background" presStyleLbl="node0" presStyleIdx="2" presStyleCnt="3"/>
      <dgm:spPr/>
    </dgm:pt>
    <dgm:pt modelId="{965648AA-3689-42CD-91E3-79F797F1279A}" type="pres">
      <dgm:prSet presAssocID="{CE9D658A-2A5D-418D-ADB6-BE769ED4141E}" presName="text" presStyleLbl="fgAcc0" presStyleIdx="2" presStyleCnt="3" custScaleY="210097" custLinFactNeighborX="-1295" custLinFactNeighborY="-3023">
        <dgm:presLayoutVars>
          <dgm:chPref val="3"/>
        </dgm:presLayoutVars>
      </dgm:prSet>
      <dgm:spPr/>
    </dgm:pt>
    <dgm:pt modelId="{F46ACC18-C5B6-43C3-B199-B4FFCA2E72BC}" type="pres">
      <dgm:prSet presAssocID="{CE9D658A-2A5D-418D-ADB6-BE769ED4141E}" presName="hierChild2" presStyleCnt="0"/>
      <dgm:spPr/>
    </dgm:pt>
  </dgm:ptLst>
  <dgm:cxnLst>
    <dgm:cxn modelId="{E8009129-7AD8-4A12-ACCB-51DD8E750283}" type="presOf" srcId="{687190D1-343C-4DDB-BCCE-98A83ADE771B}" destId="{4DA73CE7-1DC2-4F60-A0FD-83A6914D9A3D}" srcOrd="0" destOrd="0" presId="urn:microsoft.com/office/officeart/2005/8/layout/hierarchy1"/>
    <dgm:cxn modelId="{3F957263-B3A8-4BA6-B625-D7EEB0270FB8}" srcId="{312E3D14-85A9-46F9-B7FA-FEB4BC3EF8D4}" destId="{687190D1-343C-4DDB-BCCE-98A83ADE771B}" srcOrd="0" destOrd="0" parTransId="{ABB77D2C-1FAF-4061-887A-0F6F537345F1}" sibTransId="{C4C1272C-2119-4ECE-9A62-B0EEB09F9C03}"/>
    <dgm:cxn modelId="{09667F43-BDD3-41B3-AFC6-FFBF0DDAA8D0}" srcId="{312E3D14-85A9-46F9-B7FA-FEB4BC3EF8D4}" destId="{6A9E58A1-0A32-4855-8AAA-12CC98B00141}" srcOrd="1" destOrd="0" parTransId="{59251231-ECF5-4764-9E08-7BA19F188B8B}" sibTransId="{834FC113-20C0-4771-B177-8125AD28D43F}"/>
    <dgm:cxn modelId="{88A12F79-B904-4AB2-8BA9-E9E8A9352717}" srcId="{312E3D14-85A9-46F9-B7FA-FEB4BC3EF8D4}" destId="{CE9D658A-2A5D-418D-ADB6-BE769ED4141E}" srcOrd="2" destOrd="0" parTransId="{8028BDB4-0F73-429F-95D0-16537EF0C9E7}" sibTransId="{39C6A4C5-0ABC-4F1D-906C-1641F1234E1A}"/>
    <dgm:cxn modelId="{730B75B9-32F6-4FAD-A549-AD0959D92751}" type="presOf" srcId="{312E3D14-85A9-46F9-B7FA-FEB4BC3EF8D4}" destId="{DB90BBE1-9B36-4B8B-B368-7FDD31AB261F}" srcOrd="0" destOrd="0" presId="urn:microsoft.com/office/officeart/2005/8/layout/hierarchy1"/>
    <dgm:cxn modelId="{B6BC62EC-3BF3-4413-9479-9FF94144AC02}" type="presOf" srcId="{6A9E58A1-0A32-4855-8AAA-12CC98B00141}" destId="{DF777836-F882-44C0-8412-503F71197EA8}" srcOrd="0" destOrd="0" presId="urn:microsoft.com/office/officeart/2005/8/layout/hierarchy1"/>
    <dgm:cxn modelId="{4F8010F2-94E5-4552-B09A-E78AFBC37F8D}" type="presOf" srcId="{CE9D658A-2A5D-418D-ADB6-BE769ED4141E}" destId="{965648AA-3689-42CD-91E3-79F797F1279A}" srcOrd="0" destOrd="0" presId="urn:microsoft.com/office/officeart/2005/8/layout/hierarchy1"/>
    <dgm:cxn modelId="{763ACEA0-A6FC-4AA9-AE5C-B28BBFD8337E}" type="presParOf" srcId="{DB90BBE1-9B36-4B8B-B368-7FDD31AB261F}" destId="{7B8AAF60-C9FF-4FF9-B184-63D34B4C398E}" srcOrd="0" destOrd="0" presId="urn:microsoft.com/office/officeart/2005/8/layout/hierarchy1"/>
    <dgm:cxn modelId="{72220A4A-5C3D-4153-B090-CF68203EF80D}" type="presParOf" srcId="{7B8AAF60-C9FF-4FF9-B184-63D34B4C398E}" destId="{2F53614A-0A3E-4719-A57F-41B153B989CD}" srcOrd="0" destOrd="0" presId="urn:microsoft.com/office/officeart/2005/8/layout/hierarchy1"/>
    <dgm:cxn modelId="{FE685F8A-2821-467F-A698-C92016835016}" type="presParOf" srcId="{2F53614A-0A3E-4719-A57F-41B153B989CD}" destId="{D13EBF2F-7B8B-482A-A5C5-CA6C9A2AA793}" srcOrd="0" destOrd="0" presId="urn:microsoft.com/office/officeart/2005/8/layout/hierarchy1"/>
    <dgm:cxn modelId="{DA7957E4-DF87-4DD6-89C5-7BFBAD87A130}" type="presParOf" srcId="{2F53614A-0A3E-4719-A57F-41B153B989CD}" destId="{4DA73CE7-1DC2-4F60-A0FD-83A6914D9A3D}" srcOrd="1" destOrd="0" presId="urn:microsoft.com/office/officeart/2005/8/layout/hierarchy1"/>
    <dgm:cxn modelId="{56CC9367-0886-4EE7-9EB7-D3742FD4269D}" type="presParOf" srcId="{7B8AAF60-C9FF-4FF9-B184-63D34B4C398E}" destId="{B64BA9F5-0BAC-48DF-AE93-2AA6C2793415}" srcOrd="1" destOrd="0" presId="urn:microsoft.com/office/officeart/2005/8/layout/hierarchy1"/>
    <dgm:cxn modelId="{B93AF244-E4DE-4DED-AA27-67066526E5F7}" type="presParOf" srcId="{DB90BBE1-9B36-4B8B-B368-7FDD31AB261F}" destId="{DB3F012C-1AFE-46BE-83DA-093966CEBAF8}" srcOrd="1" destOrd="0" presId="urn:microsoft.com/office/officeart/2005/8/layout/hierarchy1"/>
    <dgm:cxn modelId="{910808FC-FF2A-4781-88D4-A42904D2FB5C}" type="presParOf" srcId="{DB3F012C-1AFE-46BE-83DA-093966CEBAF8}" destId="{EC4F6EB6-E432-448F-9A0F-88317FE502EA}" srcOrd="0" destOrd="0" presId="urn:microsoft.com/office/officeart/2005/8/layout/hierarchy1"/>
    <dgm:cxn modelId="{E6726B7A-9EBC-4801-97A6-CFEE60DDD44F}" type="presParOf" srcId="{EC4F6EB6-E432-448F-9A0F-88317FE502EA}" destId="{60917AE4-94BA-4A6C-88AD-8034707CF5E5}" srcOrd="0" destOrd="0" presId="urn:microsoft.com/office/officeart/2005/8/layout/hierarchy1"/>
    <dgm:cxn modelId="{D8E0E161-446C-4495-A1DF-B7665B4D5AE2}" type="presParOf" srcId="{EC4F6EB6-E432-448F-9A0F-88317FE502EA}" destId="{DF777836-F882-44C0-8412-503F71197EA8}" srcOrd="1" destOrd="0" presId="urn:microsoft.com/office/officeart/2005/8/layout/hierarchy1"/>
    <dgm:cxn modelId="{FD983459-1816-4B2B-A391-1625399EF4AB}" type="presParOf" srcId="{DB3F012C-1AFE-46BE-83DA-093966CEBAF8}" destId="{C37BA82E-63D8-4F51-82BC-D612F7CF8AB8}" srcOrd="1" destOrd="0" presId="urn:microsoft.com/office/officeart/2005/8/layout/hierarchy1"/>
    <dgm:cxn modelId="{8D5FFDC7-61A9-4894-AB6C-6876F69F8ACA}" type="presParOf" srcId="{DB90BBE1-9B36-4B8B-B368-7FDD31AB261F}" destId="{7CCC7564-5C7E-437E-B96D-58BEF3BABDA4}" srcOrd="2" destOrd="0" presId="urn:microsoft.com/office/officeart/2005/8/layout/hierarchy1"/>
    <dgm:cxn modelId="{AD32FD6F-9FEA-4C28-85EB-38A53920764F}" type="presParOf" srcId="{7CCC7564-5C7E-437E-B96D-58BEF3BABDA4}" destId="{7BC2398B-342C-4131-A4E4-76B77573E171}" srcOrd="0" destOrd="0" presId="urn:microsoft.com/office/officeart/2005/8/layout/hierarchy1"/>
    <dgm:cxn modelId="{33735EBF-FFAB-45E0-A7A7-9BB8F058F4E3}" type="presParOf" srcId="{7BC2398B-342C-4131-A4E4-76B77573E171}" destId="{D15ACB15-BAD6-448D-BED7-B76FBFDE3C2E}" srcOrd="0" destOrd="0" presId="urn:microsoft.com/office/officeart/2005/8/layout/hierarchy1"/>
    <dgm:cxn modelId="{B756609C-E20D-43A7-8FE1-DA69C7D47A3C}" type="presParOf" srcId="{7BC2398B-342C-4131-A4E4-76B77573E171}" destId="{965648AA-3689-42CD-91E3-79F797F1279A}" srcOrd="1" destOrd="0" presId="urn:microsoft.com/office/officeart/2005/8/layout/hierarchy1"/>
    <dgm:cxn modelId="{E1B47BB6-463F-48CD-B872-7C8E5E91A10B}" type="presParOf" srcId="{7CCC7564-5C7E-437E-B96D-58BEF3BABDA4}" destId="{F46ACC18-C5B6-43C3-B199-B4FFCA2E72BC}"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A5559C-7D30-4D90-9689-F341F5FB238B}" type="doc">
      <dgm:prSet loTypeId="urn:microsoft.com/office/officeart/2005/8/layout/default" loCatId="list" qsTypeId="urn:microsoft.com/office/officeart/2005/8/quickstyle/simple1#32" qsCatId="simple" csTypeId="urn:microsoft.com/office/officeart/2005/8/colors/colorful1#3" csCatId="colorful" phldr="1"/>
      <dgm:spPr/>
      <dgm:t>
        <a:bodyPr/>
        <a:lstStyle/>
        <a:p>
          <a:endParaRPr lang="en-US"/>
        </a:p>
      </dgm:t>
    </dgm:pt>
    <dgm:pt modelId="{C11DC671-95D4-41E0-A609-032FA8E61CE2}">
      <dgm:prSet custT="1"/>
      <dgm:spPr/>
      <dgm:t>
        <a:bodyPr/>
        <a:lstStyle/>
        <a:p>
          <a:r>
            <a:rPr lang="en-US" sz="1800" u="sng" dirty="0">
              <a:latin typeface="Comic Sans MS" panose="030F0702030302020204" pitchFamily="66" charset="0"/>
            </a:rPr>
            <a:t>Literacy: </a:t>
          </a:r>
        </a:p>
        <a:p>
          <a:r>
            <a:rPr lang="en-US" sz="1800" dirty="0">
              <a:latin typeface="Comic Sans MS" panose="030F0702030302020204" pitchFamily="66" charset="0"/>
            </a:rPr>
            <a:t>Scottish Attainment Challenge (SAC) Resources for Writing, Grammar, Spelling/Phonics and Reading.</a:t>
          </a:r>
        </a:p>
      </dgm:t>
    </dgm:pt>
    <dgm:pt modelId="{5DBFF15F-D94E-4611-B170-2382B9C2722F}" type="parTrans" cxnId="{4F84BCF9-B325-4EC9-9BC0-B7BD86130FB2}">
      <dgm:prSet/>
      <dgm:spPr/>
      <dgm:t>
        <a:bodyPr/>
        <a:lstStyle/>
        <a:p>
          <a:endParaRPr lang="en-US"/>
        </a:p>
      </dgm:t>
    </dgm:pt>
    <dgm:pt modelId="{99C9BBB5-0BBE-49F6-B587-A2F1A5CA69AD}" type="sibTrans" cxnId="{4F84BCF9-B325-4EC9-9BC0-B7BD86130FB2}">
      <dgm:prSet/>
      <dgm:spPr/>
      <dgm:t>
        <a:bodyPr/>
        <a:lstStyle/>
        <a:p>
          <a:endParaRPr lang="en-US"/>
        </a:p>
      </dgm:t>
    </dgm:pt>
    <dgm:pt modelId="{07BDD615-BD7A-4212-ABCD-1DF8338D369E}">
      <dgm:prSet custT="1"/>
      <dgm:spPr/>
      <dgm:t>
        <a:bodyPr/>
        <a:lstStyle/>
        <a:p>
          <a:r>
            <a:rPr lang="en-GB" sz="1800" u="sng" dirty="0">
              <a:latin typeface="Comic Sans MS" panose="030F0702030302020204" pitchFamily="66" charset="0"/>
            </a:rPr>
            <a:t>Numeracy/Maths: </a:t>
          </a:r>
        </a:p>
        <a:p>
          <a:r>
            <a:rPr lang="en-GB" sz="1800" dirty="0">
              <a:latin typeface="Comic Sans MS" panose="030F0702030302020204" pitchFamily="66" charset="0"/>
            </a:rPr>
            <a:t>Heinemann Active Maths resources and TeeJay.</a:t>
          </a:r>
          <a:endParaRPr lang="en-US" sz="1800" dirty="0">
            <a:latin typeface="Comic Sans MS" panose="030F0702030302020204" pitchFamily="66" charset="0"/>
          </a:endParaRPr>
        </a:p>
      </dgm:t>
    </dgm:pt>
    <dgm:pt modelId="{0EB02EE8-7089-4CC5-A253-89C928E041AC}" type="parTrans" cxnId="{046DB0FE-2D70-46C3-88F2-0E8BD5E35580}">
      <dgm:prSet/>
      <dgm:spPr/>
      <dgm:t>
        <a:bodyPr/>
        <a:lstStyle/>
        <a:p>
          <a:endParaRPr lang="en-US"/>
        </a:p>
      </dgm:t>
    </dgm:pt>
    <dgm:pt modelId="{0D9EE72A-AACF-4E0E-997E-4CE3E1A43A2F}" type="sibTrans" cxnId="{046DB0FE-2D70-46C3-88F2-0E8BD5E35580}">
      <dgm:prSet/>
      <dgm:spPr/>
      <dgm:t>
        <a:bodyPr/>
        <a:lstStyle/>
        <a:p>
          <a:endParaRPr lang="en-US"/>
        </a:p>
      </dgm:t>
    </dgm:pt>
    <dgm:pt modelId="{9649A850-EE37-40D4-83EB-2F78ACA9B9B0}">
      <dgm:prSet custT="1"/>
      <dgm:spPr/>
      <dgm:t>
        <a:bodyPr/>
        <a:lstStyle/>
        <a:p>
          <a:r>
            <a:rPr lang="en-GB" sz="1800" u="sng" dirty="0">
              <a:latin typeface="Comic Sans MS" panose="030F0702030302020204" pitchFamily="66" charset="0"/>
            </a:rPr>
            <a:t>I.C.T.: </a:t>
          </a:r>
        </a:p>
        <a:p>
          <a:r>
            <a:rPr lang="en-US" sz="1800" dirty="0">
              <a:latin typeface="Comic Sans MS" panose="030F0702030302020204" pitchFamily="66" charset="0"/>
            </a:rPr>
            <a:t>Accelerated Reader, Nessy, </a:t>
          </a:r>
          <a:r>
            <a:rPr lang="en-US" sz="1800" dirty="0" err="1">
              <a:latin typeface="Comic Sans MS" panose="030F0702030302020204" pitchFamily="66" charset="0"/>
            </a:rPr>
            <a:t>Sumdog</a:t>
          </a:r>
          <a:r>
            <a:rPr lang="en-US" sz="1800" dirty="0">
              <a:latin typeface="Comic Sans MS" panose="030F0702030302020204" pitchFamily="66" charset="0"/>
            </a:rPr>
            <a:t>, My World of Work</a:t>
          </a:r>
        </a:p>
      </dgm:t>
    </dgm:pt>
    <dgm:pt modelId="{D4657961-96FE-4338-9482-9193131FB6C9}" type="parTrans" cxnId="{8C0C2D2E-ED9B-46E1-BC74-CF4916DEB5B5}">
      <dgm:prSet/>
      <dgm:spPr/>
      <dgm:t>
        <a:bodyPr/>
        <a:lstStyle/>
        <a:p>
          <a:endParaRPr lang="en-US"/>
        </a:p>
      </dgm:t>
    </dgm:pt>
    <dgm:pt modelId="{8A458672-D2A0-4A65-8AAA-F10A3D7221C0}" type="sibTrans" cxnId="{8C0C2D2E-ED9B-46E1-BC74-CF4916DEB5B5}">
      <dgm:prSet/>
      <dgm:spPr/>
      <dgm:t>
        <a:bodyPr/>
        <a:lstStyle/>
        <a:p>
          <a:endParaRPr lang="en-US"/>
        </a:p>
      </dgm:t>
    </dgm:pt>
    <dgm:pt modelId="{8206C960-9BB7-4ECD-8AB6-D8373B8D6F46}">
      <dgm:prSet custT="1"/>
      <dgm:spPr/>
      <dgm:t>
        <a:bodyPr/>
        <a:lstStyle/>
        <a:p>
          <a:r>
            <a:rPr lang="en-GB" sz="1800" dirty="0">
              <a:latin typeface="Comic Sans MS" panose="030F0702030302020204" pitchFamily="66" charset="0"/>
            </a:rPr>
            <a:t>Please check the Class Blog every week for new information/updates on what we have been doing.</a:t>
          </a:r>
          <a:endParaRPr lang="en-US" sz="1800" dirty="0">
            <a:latin typeface="Comic Sans MS" panose="030F0702030302020204" pitchFamily="66" charset="0"/>
          </a:endParaRPr>
        </a:p>
      </dgm:t>
    </dgm:pt>
    <dgm:pt modelId="{60A55064-F0B1-42D3-8F51-D78D238247B3}" type="parTrans" cxnId="{D8E47CFC-A875-4BEB-803F-F7AEB71FA56D}">
      <dgm:prSet/>
      <dgm:spPr/>
      <dgm:t>
        <a:bodyPr/>
        <a:lstStyle/>
        <a:p>
          <a:endParaRPr lang="en-US"/>
        </a:p>
      </dgm:t>
    </dgm:pt>
    <dgm:pt modelId="{405EB37B-0237-464F-B0A0-F85353D4198C}" type="sibTrans" cxnId="{D8E47CFC-A875-4BEB-803F-F7AEB71FA56D}">
      <dgm:prSet/>
      <dgm:spPr/>
      <dgm:t>
        <a:bodyPr/>
        <a:lstStyle/>
        <a:p>
          <a:endParaRPr lang="en-US"/>
        </a:p>
      </dgm:t>
    </dgm:pt>
    <dgm:pt modelId="{D48E25DA-01DC-47F5-8270-D0B3B7021788}">
      <dgm:prSet custT="1"/>
      <dgm:spPr/>
      <dgm:t>
        <a:bodyPr/>
        <a:lstStyle/>
        <a:p>
          <a:pPr algn="ctr"/>
          <a:endParaRPr lang="en-GB" sz="1800" u="sng" dirty="0">
            <a:latin typeface="Comic Sans MS" panose="030F0702030302020204" pitchFamily="66" charset="0"/>
          </a:endParaRPr>
        </a:p>
        <a:p>
          <a:pPr algn="l"/>
          <a:r>
            <a:rPr lang="en-GB" sz="1800" u="sng" dirty="0">
              <a:latin typeface="Comic Sans MS" panose="030F0702030302020204" pitchFamily="66" charset="0"/>
            </a:rPr>
            <a:t>Homework </a:t>
          </a:r>
          <a:r>
            <a:rPr lang="en-GB" sz="1800" dirty="0">
              <a:latin typeface="Comic Sans MS" panose="030F0702030302020204" pitchFamily="66" charset="0"/>
            </a:rPr>
            <a:t>will be posted on the Class Homework Blog page. Homework is issued weekly and does not require to be handed in to be marked. It  can of course bring it in to show either teacher.</a:t>
          </a:r>
        </a:p>
        <a:p>
          <a:pPr algn="ctr"/>
          <a:endParaRPr lang="en-US" sz="1800" dirty="0">
            <a:latin typeface="Comic Sans MS" panose="030F0702030302020204" pitchFamily="66" charset="0"/>
          </a:endParaRPr>
        </a:p>
      </dgm:t>
    </dgm:pt>
    <dgm:pt modelId="{BFCAB047-43CD-4062-8F32-C061D618F351}" type="sibTrans" cxnId="{538E313F-F2E4-4273-B1B2-C62B32AD5DFF}">
      <dgm:prSet/>
      <dgm:spPr/>
      <dgm:t>
        <a:bodyPr/>
        <a:lstStyle/>
        <a:p>
          <a:endParaRPr lang="en-US"/>
        </a:p>
      </dgm:t>
    </dgm:pt>
    <dgm:pt modelId="{87E2A121-0111-4691-B225-3D2E1C023FE4}" type="parTrans" cxnId="{538E313F-F2E4-4273-B1B2-C62B32AD5DFF}">
      <dgm:prSet/>
      <dgm:spPr/>
      <dgm:t>
        <a:bodyPr/>
        <a:lstStyle/>
        <a:p>
          <a:endParaRPr lang="en-US"/>
        </a:p>
      </dgm:t>
    </dgm:pt>
    <dgm:pt modelId="{71796364-D17E-435D-A5DD-A65328B0AF02}" type="pres">
      <dgm:prSet presAssocID="{9CA5559C-7D30-4D90-9689-F341F5FB238B}" presName="diagram" presStyleCnt="0">
        <dgm:presLayoutVars>
          <dgm:dir/>
          <dgm:resizeHandles val="exact"/>
        </dgm:presLayoutVars>
      </dgm:prSet>
      <dgm:spPr/>
    </dgm:pt>
    <dgm:pt modelId="{251ACA5E-DFA5-41DC-9A63-84BF1E170D38}" type="pres">
      <dgm:prSet presAssocID="{C11DC671-95D4-41E0-A609-032FA8E61CE2}" presName="node" presStyleLbl="node1" presStyleIdx="0" presStyleCnt="5">
        <dgm:presLayoutVars>
          <dgm:bulletEnabled val="1"/>
        </dgm:presLayoutVars>
      </dgm:prSet>
      <dgm:spPr/>
    </dgm:pt>
    <dgm:pt modelId="{0905D1AB-BB79-4394-8D60-04365B1A250C}" type="pres">
      <dgm:prSet presAssocID="{99C9BBB5-0BBE-49F6-B587-A2F1A5CA69AD}" presName="sibTrans" presStyleCnt="0"/>
      <dgm:spPr/>
    </dgm:pt>
    <dgm:pt modelId="{44436425-EE69-4E5B-974C-A06F04D1488B}" type="pres">
      <dgm:prSet presAssocID="{07BDD615-BD7A-4212-ABCD-1DF8338D369E}" presName="node" presStyleLbl="node1" presStyleIdx="1" presStyleCnt="5">
        <dgm:presLayoutVars>
          <dgm:bulletEnabled val="1"/>
        </dgm:presLayoutVars>
      </dgm:prSet>
      <dgm:spPr/>
    </dgm:pt>
    <dgm:pt modelId="{5AF11802-8F6F-4801-82A5-647173195B15}" type="pres">
      <dgm:prSet presAssocID="{0D9EE72A-AACF-4E0E-997E-4CE3E1A43A2F}" presName="sibTrans" presStyleCnt="0"/>
      <dgm:spPr/>
    </dgm:pt>
    <dgm:pt modelId="{E63C648F-4337-476D-928F-A19836C4FAE7}" type="pres">
      <dgm:prSet presAssocID="{9649A850-EE37-40D4-83EB-2F78ACA9B9B0}" presName="node" presStyleLbl="node1" presStyleIdx="2" presStyleCnt="5">
        <dgm:presLayoutVars>
          <dgm:bulletEnabled val="1"/>
        </dgm:presLayoutVars>
      </dgm:prSet>
      <dgm:spPr/>
    </dgm:pt>
    <dgm:pt modelId="{8E216959-51A5-40FD-9B78-2B5FADA4FC97}" type="pres">
      <dgm:prSet presAssocID="{8A458672-D2A0-4A65-8AAA-F10A3D7221C0}" presName="sibTrans" presStyleCnt="0"/>
      <dgm:spPr/>
    </dgm:pt>
    <dgm:pt modelId="{DC9F7190-082A-4ACD-8E58-E2C902C48B21}" type="pres">
      <dgm:prSet presAssocID="{8206C960-9BB7-4ECD-8AB6-D8373B8D6F46}" presName="node" presStyleLbl="node1" presStyleIdx="3" presStyleCnt="5">
        <dgm:presLayoutVars>
          <dgm:bulletEnabled val="1"/>
        </dgm:presLayoutVars>
      </dgm:prSet>
      <dgm:spPr/>
    </dgm:pt>
    <dgm:pt modelId="{29EEEF0B-958F-4E6D-BA32-1DDAFF8902DD}" type="pres">
      <dgm:prSet presAssocID="{405EB37B-0237-464F-B0A0-F85353D4198C}" presName="sibTrans" presStyleCnt="0"/>
      <dgm:spPr/>
    </dgm:pt>
    <dgm:pt modelId="{45F7E98E-CF52-4AD4-BC07-EB79DEE45229}" type="pres">
      <dgm:prSet presAssocID="{D48E25DA-01DC-47F5-8270-D0B3B7021788}" presName="node" presStyleLbl="node1" presStyleIdx="4" presStyleCnt="5" custLinFactNeighborX="9698" custLinFactNeighborY="2091">
        <dgm:presLayoutVars>
          <dgm:bulletEnabled val="1"/>
        </dgm:presLayoutVars>
      </dgm:prSet>
      <dgm:spPr/>
    </dgm:pt>
  </dgm:ptLst>
  <dgm:cxnLst>
    <dgm:cxn modelId="{AF7B590B-AD3A-4327-978B-BA857C2478C0}" type="presOf" srcId="{07BDD615-BD7A-4212-ABCD-1DF8338D369E}" destId="{44436425-EE69-4E5B-974C-A06F04D1488B}" srcOrd="0" destOrd="0" presId="urn:microsoft.com/office/officeart/2005/8/layout/default"/>
    <dgm:cxn modelId="{2AF3621B-3D08-45E6-B25A-76FB6BF3CCE7}" type="presOf" srcId="{8206C960-9BB7-4ECD-8AB6-D8373B8D6F46}" destId="{DC9F7190-082A-4ACD-8E58-E2C902C48B21}" srcOrd="0" destOrd="0" presId="urn:microsoft.com/office/officeart/2005/8/layout/default"/>
    <dgm:cxn modelId="{8C0C2D2E-ED9B-46E1-BC74-CF4916DEB5B5}" srcId="{9CA5559C-7D30-4D90-9689-F341F5FB238B}" destId="{9649A850-EE37-40D4-83EB-2F78ACA9B9B0}" srcOrd="2" destOrd="0" parTransId="{D4657961-96FE-4338-9482-9193131FB6C9}" sibTransId="{8A458672-D2A0-4A65-8AAA-F10A3D7221C0}"/>
    <dgm:cxn modelId="{538E313F-F2E4-4273-B1B2-C62B32AD5DFF}" srcId="{9CA5559C-7D30-4D90-9689-F341F5FB238B}" destId="{D48E25DA-01DC-47F5-8270-D0B3B7021788}" srcOrd="4" destOrd="0" parTransId="{87E2A121-0111-4691-B225-3D2E1C023FE4}" sibTransId="{BFCAB047-43CD-4062-8F32-C061D618F351}"/>
    <dgm:cxn modelId="{AD5CBD4E-C984-460C-92F3-1E9C5E8AA5B5}" type="presOf" srcId="{D48E25DA-01DC-47F5-8270-D0B3B7021788}" destId="{45F7E98E-CF52-4AD4-BC07-EB79DEE45229}" srcOrd="0" destOrd="0" presId="urn:microsoft.com/office/officeart/2005/8/layout/default"/>
    <dgm:cxn modelId="{675B5EB7-B27A-4465-BABC-7B00E5585ED2}" type="presOf" srcId="{C11DC671-95D4-41E0-A609-032FA8E61CE2}" destId="{251ACA5E-DFA5-41DC-9A63-84BF1E170D38}" srcOrd="0" destOrd="0" presId="urn:microsoft.com/office/officeart/2005/8/layout/default"/>
    <dgm:cxn modelId="{7CB18CBF-4A06-439C-9A44-B1C8EB13FA7B}" type="presOf" srcId="{9CA5559C-7D30-4D90-9689-F341F5FB238B}" destId="{71796364-D17E-435D-A5DD-A65328B0AF02}" srcOrd="0" destOrd="0" presId="urn:microsoft.com/office/officeart/2005/8/layout/default"/>
    <dgm:cxn modelId="{46D0F0CD-AF06-4A20-BCDF-36FBAD534999}" type="presOf" srcId="{9649A850-EE37-40D4-83EB-2F78ACA9B9B0}" destId="{E63C648F-4337-476D-928F-A19836C4FAE7}" srcOrd="0" destOrd="0" presId="urn:microsoft.com/office/officeart/2005/8/layout/default"/>
    <dgm:cxn modelId="{4F84BCF9-B325-4EC9-9BC0-B7BD86130FB2}" srcId="{9CA5559C-7D30-4D90-9689-F341F5FB238B}" destId="{C11DC671-95D4-41E0-A609-032FA8E61CE2}" srcOrd="0" destOrd="0" parTransId="{5DBFF15F-D94E-4611-B170-2382B9C2722F}" sibTransId="{99C9BBB5-0BBE-49F6-B587-A2F1A5CA69AD}"/>
    <dgm:cxn modelId="{D8E47CFC-A875-4BEB-803F-F7AEB71FA56D}" srcId="{9CA5559C-7D30-4D90-9689-F341F5FB238B}" destId="{8206C960-9BB7-4ECD-8AB6-D8373B8D6F46}" srcOrd="3" destOrd="0" parTransId="{60A55064-F0B1-42D3-8F51-D78D238247B3}" sibTransId="{405EB37B-0237-464F-B0A0-F85353D4198C}"/>
    <dgm:cxn modelId="{046DB0FE-2D70-46C3-88F2-0E8BD5E35580}" srcId="{9CA5559C-7D30-4D90-9689-F341F5FB238B}" destId="{07BDD615-BD7A-4212-ABCD-1DF8338D369E}" srcOrd="1" destOrd="0" parTransId="{0EB02EE8-7089-4CC5-A253-89C928E041AC}" sibTransId="{0D9EE72A-AACF-4E0E-997E-4CE3E1A43A2F}"/>
    <dgm:cxn modelId="{C9B5861C-BFC6-4EEB-B742-13B2A0FF2475}" type="presParOf" srcId="{71796364-D17E-435D-A5DD-A65328B0AF02}" destId="{251ACA5E-DFA5-41DC-9A63-84BF1E170D38}" srcOrd="0" destOrd="0" presId="urn:microsoft.com/office/officeart/2005/8/layout/default"/>
    <dgm:cxn modelId="{DFFBAC24-9813-4692-B20A-BBB597BEE899}" type="presParOf" srcId="{71796364-D17E-435D-A5DD-A65328B0AF02}" destId="{0905D1AB-BB79-4394-8D60-04365B1A250C}" srcOrd="1" destOrd="0" presId="urn:microsoft.com/office/officeart/2005/8/layout/default"/>
    <dgm:cxn modelId="{7260941F-1213-4541-A645-7BCDA61CAAF3}" type="presParOf" srcId="{71796364-D17E-435D-A5DD-A65328B0AF02}" destId="{44436425-EE69-4E5B-974C-A06F04D1488B}" srcOrd="2" destOrd="0" presId="urn:microsoft.com/office/officeart/2005/8/layout/default"/>
    <dgm:cxn modelId="{F0D45427-9CA1-4C4A-ABA7-51548BB2CAF3}" type="presParOf" srcId="{71796364-D17E-435D-A5DD-A65328B0AF02}" destId="{5AF11802-8F6F-4801-82A5-647173195B15}" srcOrd="3" destOrd="0" presId="urn:microsoft.com/office/officeart/2005/8/layout/default"/>
    <dgm:cxn modelId="{4ED39763-B4B9-4E1B-84C0-1EE63A0D4832}" type="presParOf" srcId="{71796364-D17E-435D-A5DD-A65328B0AF02}" destId="{E63C648F-4337-476D-928F-A19836C4FAE7}" srcOrd="4" destOrd="0" presId="urn:microsoft.com/office/officeart/2005/8/layout/default"/>
    <dgm:cxn modelId="{44D7C9E6-5187-41FB-AE8E-5DADB1F5D0B0}" type="presParOf" srcId="{71796364-D17E-435D-A5DD-A65328B0AF02}" destId="{8E216959-51A5-40FD-9B78-2B5FADA4FC97}" srcOrd="5" destOrd="0" presId="urn:microsoft.com/office/officeart/2005/8/layout/default"/>
    <dgm:cxn modelId="{7DB30015-C067-4E2D-8F93-296104D74DA5}" type="presParOf" srcId="{71796364-D17E-435D-A5DD-A65328B0AF02}" destId="{DC9F7190-082A-4ACD-8E58-E2C902C48B21}" srcOrd="6" destOrd="0" presId="urn:microsoft.com/office/officeart/2005/8/layout/default"/>
    <dgm:cxn modelId="{094E987A-463D-4E08-8451-8B9B561C3767}" type="presParOf" srcId="{71796364-D17E-435D-A5DD-A65328B0AF02}" destId="{29EEEF0B-958F-4E6D-BA32-1DDAFF8902DD}" srcOrd="7" destOrd="0" presId="urn:microsoft.com/office/officeart/2005/8/layout/default"/>
    <dgm:cxn modelId="{964D1772-AB7D-4373-8977-E654B040C3EA}" type="presParOf" srcId="{71796364-D17E-435D-A5DD-A65328B0AF02}" destId="{45F7E98E-CF52-4AD4-BC07-EB79DEE45229}" srcOrd="8"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3EBF2F-7B8B-482A-A5C5-CA6C9A2AA793}">
      <dsp:nvSpPr>
        <dsp:cNvPr id="0" name=""/>
        <dsp:cNvSpPr/>
      </dsp:nvSpPr>
      <dsp:spPr>
        <a:xfrm>
          <a:off x="38176" y="-33360"/>
          <a:ext cx="3493829" cy="438816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A73CE7-1DC2-4F60-A0FD-83A6914D9A3D}">
      <dsp:nvSpPr>
        <dsp:cNvPr id="0" name=""/>
        <dsp:cNvSpPr/>
      </dsp:nvSpPr>
      <dsp:spPr>
        <a:xfrm>
          <a:off x="391014" y="301836"/>
          <a:ext cx="3493829" cy="4388162"/>
        </a:xfrm>
        <a:prstGeom prst="roundRect">
          <a:avLst>
            <a:gd name="adj" fmla="val 10000"/>
          </a:avLst>
        </a:prstGeom>
        <a:solidFill>
          <a:schemeClr val="tx2">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u="sng" kern="1200" dirty="0">
              <a:latin typeface="Comic Sans MS" panose="030F0702030302020204" pitchFamily="66" charset="0"/>
            </a:rPr>
            <a:t>P.E. Days are Tuesday and Friday. </a:t>
          </a:r>
          <a:r>
            <a:rPr lang="en-US" sz="1800" kern="1200" dirty="0">
              <a:latin typeface="Comic Sans MS" panose="030F0702030302020204" pitchFamily="66" charset="0"/>
            </a:rPr>
            <a:t>All pupils </a:t>
          </a:r>
          <a:r>
            <a:rPr lang="en-US" sz="1800" u="sng" kern="1200" dirty="0">
              <a:latin typeface="Comic Sans MS" panose="030F0702030302020204" pitchFamily="66" charset="0"/>
            </a:rPr>
            <a:t>MUST</a:t>
          </a:r>
          <a:r>
            <a:rPr lang="en-US" sz="1800" kern="1200" dirty="0">
              <a:latin typeface="Comic Sans MS" panose="030F0702030302020204" pitchFamily="66" charset="0"/>
            </a:rPr>
            <a:t> bring a change of shoes for indoor use only. The changing rooms are available if they wish to change into shorts, however pupils are welcome to wear leggings, tracksuit bottoms or joggers on P.E. days to save changing. All jewellery must be removed, including smart watches, this is in line with East Ayrshire’s Health and Safety Policy for P.E.</a:t>
          </a:r>
        </a:p>
      </dsp:txBody>
      <dsp:txXfrm>
        <a:off x="493345" y="404167"/>
        <a:ext cx="3289167" cy="4183500"/>
      </dsp:txXfrm>
    </dsp:sp>
    <dsp:sp modelId="{60917AE4-94BA-4A6C-88AD-8034707CF5E5}">
      <dsp:nvSpPr>
        <dsp:cNvPr id="0" name=""/>
        <dsp:cNvSpPr/>
      </dsp:nvSpPr>
      <dsp:spPr>
        <a:xfrm>
          <a:off x="4213135" y="-33360"/>
          <a:ext cx="3175544" cy="438818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777836-F882-44C0-8412-503F71197EA8}">
      <dsp:nvSpPr>
        <dsp:cNvPr id="0" name=""/>
        <dsp:cNvSpPr/>
      </dsp:nvSpPr>
      <dsp:spPr>
        <a:xfrm>
          <a:off x="4565973" y="301836"/>
          <a:ext cx="3175544" cy="4388183"/>
        </a:xfrm>
        <a:prstGeom prst="roundRect">
          <a:avLst>
            <a:gd name="adj" fmla="val 10000"/>
          </a:avLst>
        </a:prstGeom>
        <a:solidFill>
          <a:schemeClr val="tx2">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omic Sans MS" panose="030F0702030302020204" pitchFamily="66" charset="0"/>
            </a:rPr>
            <a:t>All phones must be handed in, on silent/switched off, in the morning. They are kept stored safely and are returned on leaving the building. Phones are brought to school at their own risk. At no time should your child be using their phone to take photographs/videos of any other pupils or staff.</a:t>
          </a:r>
        </a:p>
      </dsp:txBody>
      <dsp:txXfrm>
        <a:off x="4658982" y="394845"/>
        <a:ext cx="2989526" cy="4202165"/>
      </dsp:txXfrm>
    </dsp:sp>
    <dsp:sp modelId="{D15ACB15-BAD6-448D-BED7-B76FBFDE3C2E}">
      <dsp:nvSpPr>
        <dsp:cNvPr id="0" name=""/>
        <dsp:cNvSpPr/>
      </dsp:nvSpPr>
      <dsp:spPr>
        <a:xfrm>
          <a:off x="8043833" y="11062"/>
          <a:ext cx="3175544" cy="4236544"/>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648AA-3689-42CD-91E3-79F797F1279A}">
      <dsp:nvSpPr>
        <dsp:cNvPr id="0" name=""/>
        <dsp:cNvSpPr/>
      </dsp:nvSpPr>
      <dsp:spPr>
        <a:xfrm>
          <a:off x="8396671" y="346259"/>
          <a:ext cx="3175544" cy="4236544"/>
        </a:xfrm>
        <a:prstGeom prst="roundRect">
          <a:avLst>
            <a:gd name="adj" fmla="val 10000"/>
          </a:avLst>
        </a:prstGeom>
        <a:solidFill>
          <a:schemeClr val="tx2">
            <a:lumMod val="20000"/>
            <a:lumOff val="80000"/>
            <a:alpha val="9000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omic Sans MS" panose="030F0702030302020204" pitchFamily="66" charset="0"/>
            </a:rPr>
            <a:t>Water bottles must have closable lids/sports caps, to reduce spills. </a:t>
          </a:r>
          <a:r>
            <a:rPr lang="en-US" sz="1800" u="sng" kern="1200" dirty="0">
              <a:latin typeface="Comic Sans MS" panose="030F0702030302020204" pitchFamily="66" charset="0"/>
            </a:rPr>
            <a:t>Plain water </a:t>
          </a:r>
          <a:r>
            <a:rPr lang="en-US" sz="1800" kern="1200" dirty="0">
              <a:latin typeface="Comic Sans MS" panose="030F0702030302020204" pitchFamily="66" charset="0"/>
            </a:rPr>
            <a:t>only in bottles please, no juice, carbonated drinks or flavoured water. Pupils keep their bottles in their bags/under the desk/at the sink area to reduce the risk of water damage to resources.</a:t>
          </a:r>
        </a:p>
      </dsp:txBody>
      <dsp:txXfrm>
        <a:off x="8489680" y="439268"/>
        <a:ext cx="2989526" cy="40505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1ACA5E-DFA5-41DC-9A63-84BF1E170D38}">
      <dsp:nvSpPr>
        <dsp:cNvPr id="0" name=""/>
        <dsp:cNvSpPr/>
      </dsp:nvSpPr>
      <dsp:spPr>
        <a:xfrm>
          <a:off x="0" y="601855"/>
          <a:ext cx="3508153" cy="2104892"/>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u="sng" kern="1200" dirty="0">
              <a:latin typeface="Comic Sans MS" panose="030F0702030302020204" pitchFamily="66" charset="0"/>
            </a:rPr>
            <a:t>Literacy: </a:t>
          </a:r>
        </a:p>
        <a:p>
          <a:pPr marL="0" lvl="0" indent="0" algn="ctr" defTabSz="800100">
            <a:lnSpc>
              <a:spcPct val="90000"/>
            </a:lnSpc>
            <a:spcBef>
              <a:spcPct val="0"/>
            </a:spcBef>
            <a:spcAft>
              <a:spcPct val="35000"/>
            </a:spcAft>
            <a:buNone/>
          </a:pPr>
          <a:r>
            <a:rPr lang="en-US" sz="1800" kern="1200" dirty="0">
              <a:latin typeface="Comic Sans MS" panose="030F0702030302020204" pitchFamily="66" charset="0"/>
            </a:rPr>
            <a:t>Scottish Attainment Challenge (SAC) Resources for Writing, Grammar, Spelling/Phonics and Reading.</a:t>
          </a:r>
        </a:p>
      </dsp:txBody>
      <dsp:txXfrm>
        <a:off x="0" y="601855"/>
        <a:ext cx="3508153" cy="2104892"/>
      </dsp:txXfrm>
    </dsp:sp>
    <dsp:sp modelId="{44436425-EE69-4E5B-974C-A06F04D1488B}">
      <dsp:nvSpPr>
        <dsp:cNvPr id="0" name=""/>
        <dsp:cNvSpPr/>
      </dsp:nvSpPr>
      <dsp:spPr>
        <a:xfrm>
          <a:off x="3858968" y="601855"/>
          <a:ext cx="3508153" cy="2104892"/>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u="sng" kern="1200" dirty="0">
              <a:latin typeface="Comic Sans MS" panose="030F0702030302020204" pitchFamily="66" charset="0"/>
            </a:rPr>
            <a:t>Numeracy/Maths: </a:t>
          </a:r>
        </a:p>
        <a:p>
          <a:pPr marL="0" lvl="0" indent="0" algn="ctr" defTabSz="800100">
            <a:lnSpc>
              <a:spcPct val="90000"/>
            </a:lnSpc>
            <a:spcBef>
              <a:spcPct val="0"/>
            </a:spcBef>
            <a:spcAft>
              <a:spcPct val="35000"/>
            </a:spcAft>
            <a:buNone/>
          </a:pPr>
          <a:r>
            <a:rPr lang="en-GB" sz="1800" kern="1200" dirty="0">
              <a:latin typeface="Comic Sans MS" panose="030F0702030302020204" pitchFamily="66" charset="0"/>
            </a:rPr>
            <a:t>Heinemann Active Maths resources and TeeJay.</a:t>
          </a:r>
          <a:endParaRPr lang="en-US" sz="1800" kern="1200" dirty="0">
            <a:latin typeface="Comic Sans MS" panose="030F0702030302020204" pitchFamily="66" charset="0"/>
          </a:endParaRPr>
        </a:p>
      </dsp:txBody>
      <dsp:txXfrm>
        <a:off x="3858968" y="601855"/>
        <a:ext cx="3508153" cy="2104892"/>
      </dsp:txXfrm>
    </dsp:sp>
    <dsp:sp modelId="{E63C648F-4337-476D-928F-A19836C4FAE7}">
      <dsp:nvSpPr>
        <dsp:cNvPr id="0" name=""/>
        <dsp:cNvSpPr/>
      </dsp:nvSpPr>
      <dsp:spPr>
        <a:xfrm>
          <a:off x="7717937" y="601855"/>
          <a:ext cx="3508153" cy="2104892"/>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u="sng" kern="1200" dirty="0">
              <a:latin typeface="Comic Sans MS" panose="030F0702030302020204" pitchFamily="66" charset="0"/>
            </a:rPr>
            <a:t>I.C.T.: </a:t>
          </a:r>
        </a:p>
        <a:p>
          <a:pPr marL="0" lvl="0" indent="0" algn="ctr" defTabSz="800100">
            <a:lnSpc>
              <a:spcPct val="90000"/>
            </a:lnSpc>
            <a:spcBef>
              <a:spcPct val="0"/>
            </a:spcBef>
            <a:spcAft>
              <a:spcPct val="35000"/>
            </a:spcAft>
            <a:buNone/>
          </a:pPr>
          <a:r>
            <a:rPr lang="en-US" sz="1800" kern="1200" dirty="0">
              <a:latin typeface="Comic Sans MS" panose="030F0702030302020204" pitchFamily="66" charset="0"/>
            </a:rPr>
            <a:t>Accelerated Reader, Nessy, </a:t>
          </a:r>
          <a:r>
            <a:rPr lang="en-US" sz="1800" kern="1200" dirty="0" err="1">
              <a:latin typeface="Comic Sans MS" panose="030F0702030302020204" pitchFamily="66" charset="0"/>
            </a:rPr>
            <a:t>Sumdog</a:t>
          </a:r>
          <a:r>
            <a:rPr lang="en-US" sz="1800" kern="1200" dirty="0">
              <a:latin typeface="Comic Sans MS" panose="030F0702030302020204" pitchFamily="66" charset="0"/>
            </a:rPr>
            <a:t>, My World of Work</a:t>
          </a:r>
        </a:p>
      </dsp:txBody>
      <dsp:txXfrm>
        <a:off x="7717937" y="601855"/>
        <a:ext cx="3508153" cy="2104892"/>
      </dsp:txXfrm>
    </dsp:sp>
    <dsp:sp modelId="{DC9F7190-082A-4ACD-8E58-E2C902C48B21}">
      <dsp:nvSpPr>
        <dsp:cNvPr id="0" name=""/>
        <dsp:cNvSpPr/>
      </dsp:nvSpPr>
      <dsp:spPr>
        <a:xfrm>
          <a:off x="1929484" y="3057562"/>
          <a:ext cx="3508153" cy="2104892"/>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Comic Sans MS" panose="030F0702030302020204" pitchFamily="66" charset="0"/>
            </a:rPr>
            <a:t>Please check the Class Blog every week for new information/updates on what we have been doing.</a:t>
          </a:r>
          <a:endParaRPr lang="en-US" sz="1800" kern="1200" dirty="0">
            <a:latin typeface="Comic Sans MS" panose="030F0702030302020204" pitchFamily="66" charset="0"/>
          </a:endParaRPr>
        </a:p>
      </dsp:txBody>
      <dsp:txXfrm>
        <a:off x="1929484" y="3057562"/>
        <a:ext cx="3508153" cy="2104892"/>
      </dsp:txXfrm>
    </dsp:sp>
    <dsp:sp modelId="{45F7E98E-CF52-4AD4-BC07-EB79DEE45229}">
      <dsp:nvSpPr>
        <dsp:cNvPr id="0" name=""/>
        <dsp:cNvSpPr/>
      </dsp:nvSpPr>
      <dsp:spPr>
        <a:xfrm>
          <a:off x="6128673" y="3101575"/>
          <a:ext cx="3508153" cy="2104892"/>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u="sng" kern="1200" dirty="0">
            <a:latin typeface="Comic Sans MS" panose="030F0702030302020204" pitchFamily="66" charset="0"/>
          </a:endParaRPr>
        </a:p>
        <a:p>
          <a:pPr marL="0" lvl="0" indent="0" algn="l" defTabSz="800100">
            <a:lnSpc>
              <a:spcPct val="90000"/>
            </a:lnSpc>
            <a:spcBef>
              <a:spcPct val="0"/>
            </a:spcBef>
            <a:spcAft>
              <a:spcPct val="35000"/>
            </a:spcAft>
            <a:buNone/>
          </a:pPr>
          <a:r>
            <a:rPr lang="en-GB" sz="1800" u="sng" kern="1200" dirty="0">
              <a:latin typeface="Comic Sans MS" panose="030F0702030302020204" pitchFamily="66" charset="0"/>
            </a:rPr>
            <a:t>Homework </a:t>
          </a:r>
          <a:r>
            <a:rPr lang="en-GB" sz="1800" kern="1200" dirty="0">
              <a:latin typeface="Comic Sans MS" panose="030F0702030302020204" pitchFamily="66" charset="0"/>
            </a:rPr>
            <a:t>will be posted on the Class Homework Blog page. Homework is issued weekly and does not require to be handed in to be marked. It  can of course bring it in to show either teacher.</a:t>
          </a:r>
        </a:p>
        <a:p>
          <a:pPr marL="0" lvl="0" indent="0" algn="ctr" defTabSz="800100">
            <a:lnSpc>
              <a:spcPct val="90000"/>
            </a:lnSpc>
            <a:spcBef>
              <a:spcPct val="0"/>
            </a:spcBef>
            <a:spcAft>
              <a:spcPct val="35000"/>
            </a:spcAft>
            <a:buNone/>
          </a:pPr>
          <a:endParaRPr lang="en-US" sz="1800" kern="1200" dirty="0">
            <a:latin typeface="Comic Sans MS" panose="030F0702030302020204" pitchFamily="66" charset="0"/>
          </a:endParaRPr>
        </a:p>
      </dsp:txBody>
      <dsp:txXfrm>
        <a:off x="6128673" y="3101575"/>
        <a:ext cx="3508153" cy="210489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9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9/15/2026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endParaRPr lang="en-US" dirty="0"/>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en-US"/>
              <a:t>Click to edit Master title style</a:t>
            </a:r>
            <a:endParaRPr lang="en-US" dirty="0"/>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dirty="0"/>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dirty="0"/>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dirty="0"/>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dirty="0"/>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dirty="0"/>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dirty="0"/>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dirty="0"/>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dirty="0"/>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2036712"/>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545617307"/>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875151058"/>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11733786"/>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24846395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8538690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10659197"/>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65389834"/>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7093513"/>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279084683"/>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316327579"/>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04187046"/>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392707097"/>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65485974"/>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517054781"/>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745492313"/>
      </p:ext>
    </p:extLst>
  </p:cSld>
  <p:clrMapOvr>
    <a:masterClrMapping/>
  </p:clrMapOvr>
  <p:hf sldNum="0"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396119427"/>
      </p:ext>
    </p:extLst>
  </p:cSld>
  <p:clrMapOvr>
    <a:masterClrMapping/>
  </p:clrMapOvr>
  <p:hf sldNum="0"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4478484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image" Target="../media/image26.png"/><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image" Target="../media/image25.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image" Target="../media/image28.png"/><Relationship Id="rId10" Type="http://schemas.openxmlformats.org/officeDocument/2006/relationships/slideLayout" Target="../slideLayouts/slideLayout62.xml"/><Relationship Id="rId19" Type="http://schemas.openxmlformats.org/officeDocument/2006/relationships/theme" Target="../theme/theme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image" Target="../media/image2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EAA3239-9EA4-4A65-A281-97F994456D9F}" type="slidenum">
              <a:rPr lang="en-US" smtClean="0"/>
              <a:pPr/>
              <a:t>‹#›</a:t>
            </a:fld>
            <a:endParaRPr lang="en-US"/>
          </a:p>
        </p:txBody>
      </p:sp>
      <p:sp>
        <p:nvSpPr>
          <p:cNvPr id="11" name="Rectangle 10" hidden="1">
            <a:extLst>
              <a:ext uri="{FF2B5EF4-FFF2-40B4-BE49-F238E27FC236}">
                <a16:creationId xmlns:a16="http://schemas.microsoft.com/office/drawing/2014/main" id="{C4313C09-39CC-A6F0-DE03-A76DAD469B1A}"/>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102720"/>
      </p:ext>
    </p:extLst>
  </p:cSld>
  <p:clrMap bg1="dk1" tx1="lt1" bg2="dk2" tx2="lt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 id="2147484105" r:id="rId12"/>
    <p:sldLayoutId id="2147484106" r:id="rId13"/>
    <p:sldLayoutId id="2147484107" r:id="rId14"/>
    <p:sldLayoutId id="2147484108" r:id="rId15"/>
    <p:sldLayoutId id="2147484109" r:id="rId16"/>
    <p:sldLayoutId id="2147484110" r:id="rId17"/>
    <p:sldLayoutId id="2147484111" r:id="rId18"/>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296" userDrawn="1">
          <p15:clr>
            <a:srgbClr val="F26B43"/>
          </p15:clr>
        </p15:guide>
        <p15:guide id="4"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53.xml"/><Relationship Id="rId4" Type="http://schemas.openxmlformats.org/officeDocument/2006/relationships/image" Target="../media/image2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6.png"/><Relationship Id="rId7" Type="http://schemas.openxmlformats.org/officeDocument/2006/relationships/diagramLayout" Target="../diagrams/layout1.xml"/><Relationship Id="rId2" Type="http://schemas.openxmlformats.org/officeDocument/2006/relationships/image" Target="../media/image25.png"/><Relationship Id="rId1" Type="http://schemas.openxmlformats.org/officeDocument/2006/relationships/slideLayout" Target="../slideLayouts/slideLayout70.xml"/><Relationship Id="rId6" Type="http://schemas.openxmlformats.org/officeDocument/2006/relationships/diagramData" Target="../diagrams/data1.xml"/><Relationship Id="rId5" Type="http://schemas.openxmlformats.org/officeDocument/2006/relationships/image" Target="../media/image28.png"/><Relationship Id="rId10" Type="http://schemas.microsoft.com/office/2007/relationships/diagramDrawing" Target="../diagrams/drawing1.xml"/><Relationship Id="rId4" Type="http://schemas.openxmlformats.org/officeDocument/2006/relationships/image" Target="../media/image27.pn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6.png"/><Relationship Id="rId7" Type="http://schemas.openxmlformats.org/officeDocument/2006/relationships/diagramLayout" Target="../diagrams/layout2.xml"/><Relationship Id="rId2" Type="http://schemas.openxmlformats.org/officeDocument/2006/relationships/image" Target="../media/image25.png"/><Relationship Id="rId1" Type="http://schemas.openxmlformats.org/officeDocument/2006/relationships/slideLayout" Target="../slideLayouts/slideLayout70.xml"/><Relationship Id="rId6" Type="http://schemas.openxmlformats.org/officeDocument/2006/relationships/diagramData" Target="../diagrams/data2.xml"/><Relationship Id="rId5" Type="http://schemas.openxmlformats.org/officeDocument/2006/relationships/image" Target="../media/image28.png"/><Relationship Id="rId10" Type="http://schemas.microsoft.com/office/2007/relationships/diagramDrawing" Target="../diagrams/drawing2.xml"/><Relationship Id="rId4" Type="http://schemas.openxmlformats.org/officeDocument/2006/relationships/image" Target="../media/image27.png"/><Relationship Id="rId9"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0.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4984553" y="415829"/>
            <a:ext cx="5931976" cy="3329581"/>
          </a:xfrm>
        </p:spPr>
        <p:txBody>
          <a:bodyPr>
            <a:normAutofit/>
          </a:bodyPr>
          <a:lstStyle/>
          <a:p>
            <a:pPr>
              <a:lnSpc>
                <a:spcPct val="90000"/>
              </a:lnSpc>
            </a:pPr>
            <a:r>
              <a:rPr lang="en-US" u="sng" dirty="0">
                <a:solidFill>
                  <a:srgbClr val="EBEBEB"/>
                </a:solidFill>
                <a:latin typeface="Comic Sans MS" panose="030F0702030302020204" pitchFamily="66" charset="0"/>
              </a:rPr>
              <a:t>Welcome to Primary 6</a:t>
            </a:r>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4984553" y="4161238"/>
            <a:ext cx="6480616" cy="1592447"/>
          </a:xfrm>
        </p:spPr>
        <p:txBody>
          <a:bodyPr>
            <a:normAutofit/>
          </a:bodyPr>
          <a:lstStyle/>
          <a:p>
            <a:r>
              <a:rPr lang="en-US" sz="2400" dirty="0">
                <a:solidFill>
                  <a:schemeClr val="tx2">
                    <a:lumMod val="40000"/>
                    <a:lumOff val="60000"/>
                  </a:schemeClr>
                </a:solidFill>
                <a:latin typeface="Comic Sans MS" panose="030F0702030302020204" pitchFamily="66" charset="0"/>
              </a:rPr>
              <a:t>Mon &amp; Tues: </a:t>
            </a:r>
            <a:r>
              <a:rPr lang="en-US" sz="2400" dirty="0" err="1">
                <a:solidFill>
                  <a:schemeClr val="tx2">
                    <a:lumMod val="40000"/>
                    <a:lumOff val="60000"/>
                  </a:schemeClr>
                </a:solidFill>
                <a:latin typeface="Comic Sans MS" panose="030F0702030302020204" pitchFamily="66" charset="0"/>
              </a:rPr>
              <a:t>Mrs</a:t>
            </a:r>
            <a:r>
              <a:rPr lang="en-US" sz="2400" dirty="0">
                <a:solidFill>
                  <a:schemeClr val="tx2">
                    <a:lumMod val="40000"/>
                    <a:lumOff val="60000"/>
                  </a:schemeClr>
                </a:solidFill>
                <a:latin typeface="Comic Sans MS" panose="030F0702030302020204" pitchFamily="66" charset="0"/>
              </a:rPr>
              <a:t> A Scarisbrick</a:t>
            </a:r>
          </a:p>
          <a:p>
            <a:r>
              <a:rPr lang="en-US" sz="2400" dirty="0">
                <a:solidFill>
                  <a:schemeClr val="tx2">
                    <a:lumMod val="40000"/>
                    <a:lumOff val="60000"/>
                  </a:schemeClr>
                </a:solidFill>
                <a:latin typeface="Comic Sans MS" panose="030F0702030302020204" pitchFamily="66" charset="0"/>
              </a:rPr>
              <a:t>Wed, Thu &amp; Fri: </a:t>
            </a:r>
            <a:r>
              <a:rPr lang="en-US" sz="2400" dirty="0" err="1">
                <a:solidFill>
                  <a:schemeClr val="tx2">
                    <a:lumMod val="40000"/>
                    <a:lumOff val="60000"/>
                  </a:schemeClr>
                </a:solidFill>
                <a:latin typeface="Comic Sans MS" panose="030F0702030302020204" pitchFamily="66" charset="0"/>
              </a:rPr>
              <a:t>Mrs</a:t>
            </a:r>
            <a:r>
              <a:rPr lang="en-US" sz="2400" dirty="0">
                <a:solidFill>
                  <a:schemeClr val="tx2">
                    <a:lumMod val="40000"/>
                    <a:lumOff val="60000"/>
                  </a:schemeClr>
                </a:solidFill>
                <a:latin typeface="Comic Sans MS" panose="030F0702030302020204" pitchFamily="66" charset="0"/>
              </a:rPr>
              <a:t> J Norman</a:t>
            </a:r>
          </a:p>
        </p:txBody>
      </p:sp>
      <p:sp>
        <p:nvSpPr>
          <p:cNvPr id="11"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 name="Picture 1" descr="Best spots to see cherry blossoms in Tokyo, Kyoto, Osaka?">
            <a:extLst>
              <a:ext uri="{FF2B5EF4-FFF2-40B4-BE49-F238E27FC236}">
                <a16:creationId xmlns:a16="http://schemas.microsoft.com/office/drawing/2014/main" id="{4DBF3E43-54DE-1C45-32D0-167F0AEFBCB5}"/>
              </a:ext>
            </a:extLst>
          </p:cNvPr>
          <p:cNvPicPr>
            <a:picLocks noChangeAspect="1"/>
          </p:cNvPicPr>
          <p:nvPr/>
        </p:nvPicPr>
        <p:blipFill>
          <a:blip r:embed="rId4"/>
          <a:srcRect l="42114" r="21288"/>
          <a:stretch>
            <a:fillRect/>
          </a:stretch>
        </p:blipFill>
        <p:spPr>
          <a:xfrm>
            <a:off x="20" y="10"/>
            <a:ext cx="4481944" cy="6857990"/>
          </a:xfrm>
          <a:custGeom>
            <a:avLst/>
            <a:gdLst/>
            <a:ahLst/>
            <a:cxnLst/>
            <a:rect l="l" t="t" r="r" b="b"/>
            <a:pathLst>
              <a:path w="4481964" h="6858000">
                <a:moveTo>
                  <a:pt x="0" y="0"/>
                </a:moveTo>
                <a:lnTo>
                  <a:pt x="3137249" y="0"/>
                </a:lnTo>
                <a:lnTo>
                  <a:pt x="4480787" y="0"/>
                </a:lnTo>
                <a:lnTo>
                  <a:pt x="4455742" y="155676"/>
                </a:lnTo>
                <a:lnTo>
                  <a:pt x="4431873" y="310667"/>
                </a:lnTo>
                <a:lnTo>
                  <a:pt x="4408509" y="466344"/>
                </a:lnTo>
                <a:lnTo>
                  <a:pt x="4388506" y="622706"/>
                </a:lnTo>
                <a:lnTo>
                  <a:pt x="4368335" y="778383"/>
                </a:lnTo>
                <a:lnTo>
                  <a:pt x="4349509" y="934745"/>
                </a:lnTo>
                <a:lnTo>
                  <a:pt x="4333373" y="1089050"/>
                </a:lnTo>
                <a:lnTo>
                  <a:pt x="4318077" y="1245413"/>
                </a:lnTo>
                <a:lnTo>
                  <a:pt x="4304125" y="1401089"/>
                </a:lnTo>
                <a:lnTo>
                  <a:pt x="4292023" y="1554023"/>
                </a:lnTo>
                <a:lnTo>
                  <a:pt x="4279920" y="1709013"/>
                </a:lnTo>
                <a:lnTo>
                  <a:pt x="4269835" y="1861947"/>
                </a:lnTo>
                <a:lnTo>
                  <a:pt x="4261935" y="2014880"/>
                </a:lnTo>
                <a:lnTo>
                  <a:pt x="4253698" y="2167128"/>
                </a:lnTo>
                <a:lnTo>
                  <a:pt x="4246807" y="2318004"/>
                </a:lnTo>
                <a:lnTo>
                  <a:pt x="4241932" y="2467508"/>
                </a:lnTo>
                <a:lnTo>
                  <a:pt x="4237730" y="2617013"/>
                </a:lnTo>
                <a:lnTo>
                  <a:pt x="4233696" y="2765145"/>
                </a:lnTo>
                <a:lnTo>
                  <a:pt x="4231847" y="2911221"/>
                </a:lnTo>
                <a:lnTo>
                  <a:pt x="4229830" y="3057296"/>
                </a:lnTo>
                <a:lnTo>
                  <a:pt x="4228821" y="3201314"/>
                </a:lnTo>
                <a:lnTo>
                  <a:pt x="4229830" y="3343960"/>
                </a:lnTo>
                <a:lnTo>
                  <a:pt x="4229830" y="3485235"/>
                </a:lnTo>
                <a:lnTo>
                  <a:pt x="4231847" y="3625138"/>
                </a:lnTo>
                <a:lnTo>
                  <a:pt x="4234872" y="3762298"/>
                </a:lnTo>
                <a:lnTo>
                  <a:pt x="4237730" y="3898087"/>
                </a:lnTo>
                <a:lnTo>
                  <a:pt x="4240924" y="4031132"/>
                </a:lnTo>
                <a:lnTo>
                  <a:pt x="4245798" y="4163491"/>
                </a:lnTo>
                <a:lnTo>
                  <a:pt x="4251009" y="4293793"/>
                </a:lnTo>
                <a:lnTo>
                  <a:pt x="4255715" y="4421352"/>
                </a:lnTo>
                <a:lnTo>
                  <a:pt x="4268995" y="4670298"/>
                </a:lnTo>
                <a:lnTo>
                  <a:pt x="4283114" y="4908956"/>
                </a:lnTo>
                <a:lnTo>
                  <a:pt x="4297906" y="5138013"/>
                </a:lnTo>
                <a:lnTo>
                  <a:pt x="4314211" y="5354726"/>
                </a:lnTo>
                <a:lnTo>
                  <a:pt x="4331188" y="5561838"/>
                </a:lnTo>
                <a:lnTo>
                  <a:pt x="4349509" y="5753862"/>
                </a:lnTo>
                <a:lnTo>
                  <a:pt x="4367495" y="5934227"/>
                </a:lnTo>
                <a:lnTo>
                  <a:pt x="4385480" y="6100191"/>
                </a:lnTo>
                <a:lnTo>
                  <a:pt x="4402457" y="6252438"/>
                </a:lnTo>
                <a:lnTo>
                  <a:pt x="4418594" y="6387541"/>
                </a:lnTo>
                <a:lnTo>
                  <a:pt x="4433890" y="6509613"/>
                </a:lnTo>
                <a:lnTo>
                  <a:pt x="4446665" y="6612483"/>
                </a:lnTo>
                <a:lnTo>
                  <a:pt x="4458767" y="6698894"/>
                </a:lnTo>
                <a:lnTo>
                  <a:pt x="4476081" y="6817538"/>
                </a:lnTo>
                <a:lnTo>
                  <a:pt x="4481964" y="6858000"/>
                </a:lnTo>
                <a:lnTo>
                  <a:pt x="3577807" y="6858000"/>
                </a:lnTo>
                <a:lnTo>
                  <a:pt x="0" y="6858000"/>
                </a:lnTo>
                <a:close/>
              </a:path>
            </a:pathLst>
          </a:custGeom>
        </p:spPr>
      </p:pic>
      <p:sp>
        <p:nvSpPr>
          <p:cNvPr id="13" name="Rectangle 12">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990AD-5F27-D410-F4DA-C7800F8F0020}"/>
              </a:ext>
            </a:extLst>
          </p:cNvPr>
          <p:cNvSpPr>
            <a:spLocks noGrp="1"/>
          </p:cNvSpPr>
          <p:nvPr>
            <p:ph type="title"/>
          </p:nvPr>
        </p:nvSpPr>
        <p:spPr>
          <a:xfrm>
            <a:off x="646111" y="452718"/>
            <a:ext cx="9404723" cy="728968"/>
          </a:xfrm>
        </p:spPr>
        <p:txBody>
          <a:bodyPr/>
          <a:lstStyle/>
          <a:p>
            <a:r>
              <a:rPr lang="en-US" sz="4000" u="sng" dirty="0">
                <a:latin typeface="Comic Sans MS" panose="030F0702030302020204" pitchFamily="66" charset="0"/>
              </a:rPr>
              <a:t>Expectations in Primary 6</a:t>
            </a:r>
            <a:endParaRPr lang="en-GB" sz="4000" u="sng"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EA1435A9-F029-768D-2DBC-6239B0A0A61C}"/>
              </a:ext>
            </a:extLst>
          </p:cNvPr>
          <p:cNvSpPr>
            <a:spLocks noGrp="1"/>
          </p:cNvSpPr>
          <p:nvPr>
            <p:ph idx="1"/>
          </p:nvPr>
        </p:nvSpPr>
        <p:spPr>
          <a:xfrm>
            <a:off x="645130" y="1337053"/>
            <a:ext cx="11199867" cy="5068229"/>
          </a:xfrm>
        </p:spPr>
        <p:txBody>
          <a:bodyPr>
            <a:normAutofit fontScale="92500"/>
          </a:bodyPr>
          <a:lstStyle/>
          <a:p>
            <a:r>
              <a:rPr lang="en-US" sz="2400" dirty="0">
                <a:latin typeface="Comic Sans MS" panose="030F0702030302020204" pitchFamily="66" charset="0"/>
              </a:rPr>
              <a:t>We aim for everyone in the class to work as a Team.</a:t>
            </a:r>
          </a:p>
          <a:p>
            <a:r>
              <a:rPr lang="en-US" sz="2400" dirty="0">
                <a:latin typeface="Comic Sans MS" panose="030F0702030302020204" pitchFamily="66" charset="0"/>
              </a:rPr>
              <a:t>We have shared responsibility for making sure the classroom and other working areas we use are kept tidy and everything is in its proper place.</a:t>
            </a:r>
          </a:p>
          <a:p>
            <a:pPr marL="0" indent="0">
              <a:buNone/>
            </a:pPr>
            <a:endParaRPr lang="en-US" sz="2400" dirty="0">
              <a:latin typeface="Comic Sans MS" panose="030F0702030302020204" pitchFamily="66" charset="0"/>
            </a:endParaRPr>
          </a:p>
          <a:p>
            <a:r>
              <a:rPr lang="en-US" sz="2400" dirty="0">
                <a:latin typeface="Comic Sans MS" panose="030F0702030302020204" pitchFamily="66" charset="0"/>
              </a:rPr>
              <a:t>We uphold the school values:</a:t>
            </a:r>
          </a:p>
          <a:p>
            <a:pPr marL="0" indent="0">
              <a:buNone/>
            </a:pPr>
            <a:r>
              <a:rPr lang="en-US" sz="2400" dirty="0">
                <a:latin typeface="Comic Sans MS" panose="030F0702030302020204" pitchFamily="66" charset="0"/>
              </a:rPr>
              <a:t>	Determination – always trying our very best, not giving up when things are tricky.</a:t>
            </a:r>
          </a:p>
          <a:p>
            <a:pPr marL="0" indent="0">
              <a:buNone/>
            </a:pPr>
            <a:r>
              <a:rPr lang="en-US" sz="2400" dirty="0">
                <a:latin typeface="Comic Sans MS" panose="030F0702030302020204" pitchFamily="66" charset="0"/>
              </a:rPr>
              <a:t>	Respect – show respect for all staff and pupils in the school. Show respect for 			           other people’s property and for school resources and property.</a:t>
            </a:r>
          </a:p>
          <a:p>
            <a:pPr marL="0" indent="0">
              <a:buNone/>
            </a:pPr>
            <a:r>
              <a:rPr lang="en-US" sz="2400" dirty="0">
                <a:latin typeface="Comic Sans MS" panose="030F0702030302020204" pitchFamily="66" charset="0"/>
              </a:rPr>
              <a:t>	Honesty – always be truthful and be honest with yourself as well as others.</a:t>
            </a:r>
          </a:p>
          <a:p>
            <a:pPr marL="0" indent="0">
              <a:buNone/>
            </a:pPr>
            <a:r>
              <a:rPr lang="en-US" sz="2400" dirty="0">
                <a:latin typeface="Comic Sans MS" panose="030F0702030302020204" pitchFamily="66" charset="0"/>
              </a:rPr>
              <a:t>	Friendship – show kindness and friendship to others, help someone when you can.</a:t>
            </a:r>
          </a:p>
          <a:p>
            <a:endParaRPr lang="en-GB" dirty="0"/>
          </a:p>
        </p:txBody>
      </p:sp>
    </p:spTree>
    <p:extLst>
      <p:ext uri="{BB962C8B-B14F-4D97-AF65-F5344CB8AC3E}">
        <p14:creationId xmlns:p14="http://schemas.microsoft.com/office/powerpoint/2010/main" val="2483731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4" name="Picture 53">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5" name="Oval 54">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6" name="Picture 55">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7" name="Picture 56">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8" name="Rectangle 57">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9" name="Rectangle 5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60"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D94DF75-BC10-4A35-D1D5-B142B36DB9DF}"/>
              </a:ext>
            </a:extLst>
          </p:cNvPr>
          <p:cNvSpPr>
            <a:spLocks noGrp="1"/>
          </p:cNvSpPr>
          <p:nvPr>
            <p:ph type="title"/>
          </p:nvPr>
        </p:nvSpPr>
        <p:spPr>
          <a:xfrm>
            <a:off x="648930" y="629267"/>
            <a:ext cx="9252154" cy="1016654"/>
          </a:xfrm>
        </p:spPr>
        <p:txBody>
          <a:bodyPr vert="horz" lIns="91440" tIns="45720" rIns="91440" bIns="45720" rtlCol="0" anchor="t">
            <a:normAutofit/>
          </a:bodyPr>
          <a:lstStyle/>
          <a:p>
            <a:r>
              <a:rPr lang="en-US" u="sng" dirty="0">
                <a:solidFill>
                  <a:srgbClr val="EBEBEB"/>
                </a:solidFill>
                <a:latin typeface="Comic Sans MS" panose="030F0702030302020204" pitchFamily="66" charset="0"/>
              </a:rPr>
              <a:t>Class Information</a:t>
            </a:r>
          </a:p>
        </p:txBody>
      </p:sp>
      <p:sp>
        <p:nvSpPr>
          <p:cNvPr id="61" name="Rectangle 60">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2" name="Freeform: Shape 61">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GB"/>
          </a:p>
        </p:txBody>
      </p:sp>
      <p:graphicFrame>
        <p:nvGraphicFramePr>
          <p:cNvPr id="5" name="Content Placeholder 2">
            <a:extLst>
              <a:ext uri="{FF2B5EF4-FFF2-40B4-BE49-F238E27FC236}">
                <a16:creationId xmlns:a16="http://schemas.microsoft.com/office/drawing/2014/main" id="{BB7E5361-CC27-70E6-694C-8D3F1308C1D0}"/>
              </a:ext>
            </a:extLst>
          </p:cNvPr>
          <p:cNvGraphicFramePr>
            <a:graphicFrameLocks noGrp="1"/>
          </p:cNvGraphicFramePr>
          <p:nvPr>
            <p:ph idx="1"/>
            <p:extLst>
              <p:ext uri="{D42A27DB-BD31-4B8C-83A1-F6EECF244321}">
                <p14:modId xmlns:p14="http://schemas.microsoft.com/office/powerpoint/2010/main" val="1731673711"/>
              </p:ext>
            </p:extLst>
          </p:nvPr>
        </p:nvGraphicFramePr>
        <p:xfrm>
          <a:off x="257907" y="1645921"/>
          <a:ext cx="11617569" cy="486742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12790434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8" name="Picture 27">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9" name="Oval 28">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30" name="Picture 29">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1" name="Picture 30">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2" name="Rectangle 31">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Rectangle 32">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4"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1896F32-CB30-CA27-87A1-22DABA4FE3B6}"/>
              </a:ext>
            </a:extLst>
          </p:cNvPr>
          <p:cNvSpPr>
            <a:spLocks noGrp="1"/>
          </p:cNvSpPr>
          <p:nvPr>
            <p:ph type="title"/>
          </p:nvPr>
        </p:nvSpPr>
        <p:spPr>
          <a:xfrm>
            <a:off x="592829" y="229648"/>
            <a:ext cx="9252154" cy="825932"/>
          </a:xfrm>
        </p:spPr>
        <p:txBody>
          <a:bodyPr vert="horz" lIns="91440" tIns="45720" rIns="91440" bIns="45720" rtlCol="0" anchor="t">
            <a:normAutofit/>
          </a:bodyPr>
          <a:lstStyle/>
          <a:p>
            <a:r>
              <a:rPr lang="en-US" u="sng" dirty="0">
                <a:solidFill>
                  <a:srgbClr val="EBEBEB"/>
                </a:solidFill>
                <a:latin typeface="Comic Sans MS" panose="030F0702030302020204" pitchFamily="66" charset="0"/>
              </a:rPr>
              <a:t>Resources Used:</a:t>
            </a:r>
          </a:p>
        </p:txBody>
      </p:sp>
      <p:sp>
        <p:nvSpPr>
          <p:cNvPr id="25" name="Rectangle 24">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Freeform: Shape 26">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GB"/>
          </a:p>
        </p:txBody>
      </p:sp>
      <p:graphicFrame>
        <p:nvGraphicFramePr>
          <p:cNvPr id="35" name="Content Placeholder 2">
            <a:extLst>
              <a:ext uri="{FF2B5EF4-FFF2-40B4-BE49-F238E27FC236}">
                <a16:creationId xmlns:a16="http://schemas.microsoft.com/office/drawing/2014/main" id="{35C25B1A-F9BC-DBCC-FC5F-A846E1ABDBB5}"/>
              </a:ext>
            </a:extLst>
          </p:cNvPr>
          <p:cNvGraphicFramePr>
            <a:graphicFrameLocks noGrp="1"/>
          </p:cNvGraphicFramePr>
          <p:nvPr>
            <p:ph idx="1"/>
            <p:extLst>
              <p:ext uri="{D42A27DB-BD31-4B8C-83A1-F6EECF244321}">
                <p14:modId xmlns:p14="http://schemas.microsoft.com/office/powerpoint/2010/main" val="799403993"/>
              </p:ext>
            </p:extLst>
          </p:nvPr>
        </p:nvGraphicFramePr>
        <p:xfrm>
          <a:off x="373079" y="999905"/>
          <a:ext cx="11226091" cy="57643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0279906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useBgFill="1">
        <p:nvSpPr>
          <p:cNvPr id="20" name="Rectangle 1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4" name="Freeform: Shape 2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CE487C09-E41C-8B3B-87C3-7E89A5106680}"/>
              </a:ext>
            </a:extLst>
          </p:cNvPr>
          <p:cNvSpPr>
            <a:spLocks noGrp="1"/>
          </p:cNvSpPr>
          <p:nvPr>
            <p:ph type="title"/>
          </p:nvPr>
        </p:nvSpPr>
        <p:spPr>
          <a:xfrm>
            <a:off x="653143" y="424544"/>
            <a:ext cx="3778297" cy="5692198"/>
          </a:xfrm>
        </p:spPr>
        <p:txBody>
          <a:bodyPr vert="horz" lIns="91440" tIns="45720" rIns="91440" bIns="45720" rtlCol="0" anchor="t">
            <a:normAutofit/>
          </a:bodyPr>
          <a:lstStyle/>
          <a:p>
            <a:pPr>
              <a:lnSpc>
                <a:spcPct val="90000"/>
              </a:lnSpc>
            </a:pPr>
            <a:br>
              <a:rPr lang="en-US" sz="3300" b="0" i="0" u="sng" kern="1200" dirty="0">
                <a:solidFill>
                  <a:srgbClr val="FFFFFF"/>
                </a:solidFill>
                <a:latin typeface="Comic Sans MS" panose="030F0702030302020204" pitchFamily="66" charset="0"/>
              </a:rPr>
            </a:br>
            <a:r>
              <a:rPr lang="en-US" sz="3300" b="0" i="0" u="sng" kern="1200" dirty="0">
                <a:solidFill>
                  <a:srgbClr val="FFFFFF"/>
                </a:solidFill>
                <a:latin typeface="Comic Sans MS" panose="030F0702030302020204" pitchFamily="66" charset="0"/>
              </a:rPr>
              <a:t>Japan IDL Activities – Select an Activity to work on with your child. You can take what you make home with you.</a:t>
            </a:r>
          </a:p>
        </p:txBody>
      </p:sp>
      <p:sp>
        <p:nvSpPr>
          <p:cNvPr id="3" name="Content Placeholder 2">
            <a:extLst>
              <a:ext uri="{FF2B5EF4-FFF2-40B4-BE49-F238E27FC236}">
                <a16:creationId xmlns:a16="http://schemas.microsoft.com/office/drawing/2014/main" id="{FE35C6DE-7B14-D947-BB2B-06CDFCFC27EE}"/>
              </a:ext>
            </a:extLst>
          </p:cNvPr>
          <p:cNvSpPr>
            <a:spLocks noGrp="1"/>
          </p:cNvSpPr>
          <p:nvPr>
            <p:ph idx="1"/>
          </p:nvPr>
        </p:nvSpPr>
        <p:spPr>
          <a:xfrm>
            <a:off x="5072555" y="1143573"/>
            <a:ext cx="6824605" cy="5475513"/>
          </a:xfrm>
        </p:spPr>
        <p:txBody>
          <a:bodyPr vert="horz" lIns="91440" tIns="45720" rIns="91440" bIns="45720" rtlCol="0">
            <a:normAutofit lnSpcReduction="10000"/>
          </a:bodyPr>
          <a:lstStyle/>
          <a:p>
            <a:pPr>
              <a:lnSpc>
                <a:spcPct val="90000"/>
              </a:lnSpc>
            </a:pPr>
            <a:r>
              <a:rPr lang="en-US" sz="2400" u="sng" dirty="0">
                <a:latin typeface="Comic Sans MS" panose="030F0702030302020204" pitchFamily="66" charset="0"/>
              </a:rPr>
              <a:t>Activity A: </a:t>
            </a:r>
            <a:r>
              <a:rPr lang="en-US" sz="2400" dirty="0">
                <a:latin typeface="Comic Sans MS" panose="030F0702030302020204" pitchFamily="66" charset="0"/>
              </a:rPr>
              <a:t>Writing your families names in Japanese. </a:t>
            </a:r>
          </a:p>
          <a:p>
            <a:pPr marL="0" indent="0">
              <a:lnSpc>
                <a:spcPct val="90000"/>
              </a:lnSpc>
              <a:buNone/>
            </a:pPr>
            <a:r>
              <a:rPr lang="en-US" sz="2400" dirty="0">
                <a:latin typeface="Comic Sans MS" panose="030F0702030302020204" pitchFamily="66" charset="0"/>
              </a:rPr>
              <a:t>You will need a device for Google Translate, A4 plain paper, A4 coloured paper, a ruler, a pencil, felt tip pens.</a:t>
            </a:r>
          </a:p>
          <a:p>
            <a:pPr marL="0" indent="0">
              <a:lnSpc>
                <a:spcPct val="90000"/>
              </a:lnSpc>
              <a:buNone/>
            </a:pPr>
            <a:endParaRPr lang="en-US" sz="2400" dirty="0">
              <a:latin typeface="Comic Sans MS" panose="030F0702030302020204" pitchFamily="66" charset="0"/>
            </a:endParaRPr>
          </a:p>
          <a:p>
            <a:pPr>
              <a:lnSpc>
                <a:spcPct val="90000"/>
              </a:lnSpc>
            </a:pPr>
            <a:r>
              <a:rPr lang="en-US" sz="2400" u="sng" dirty="0">
                <a:latin typeface="Comic Sans MS" panose="030F0702030302020204" pitchFamily="66" charset="0"/>
              </a:rPr>
              <a:t>Activity B: </a:t>
            </a:r>
            <a:r>
              <a:rPr lang="en-US" sz="2400" dirty="0">
                <a:latin typeface="Comic Sans MS" panose="030F0702030302020204" pitchFamily="66" charset="0"/>
              </a:rPr>
              <a:t>Origami animals.</a:t>
            </a:r>
          </a:p>
          <a:p>
            <a:pPr marL="0" indent="0">
              <a:lnSpc>
                <a:spcPct val="90000"/>
              </a:lnSpc>
              <a:buNone/>
            </a:pPr>
            <a:r>
              <a:rPr lang="en-US" sz="2400" dirty="0">
                <a:latin typeface="Comic Sans MS" panose="030F0702030302020204" pitchFamily="66" charset="0"/>
              </a:rPr>
              <a:t>You will need an instruction sheet for your chosen animal and a piece of origami paper.</a:t>
            </a:r>
          </a:p>
          <a:p>
            <a:pPr marL="0" indent="0">
              <a:lnSpc>
                <a:spcPct val="90000"/>
              </a:lnSpc>
              <a:buNone/>
            </a:pPr>
            <a:endParaRPr lang="en-US" sz="2400" dirty="0">
              <a:latin typeface="Comic Sans MS" panose="030F0702030302020204" pitchFamily="66" charset="0"/>
            </a:endParaRPr>
          </a:p>
          <a:p>
            <a:pPr>
              <a:lnSpc>
                <a:spcPct val="90000"/>
              </a:lnSpc>
            </a:pPr>
            <a:r>
              <a:rPr lang="en-US" sz="2400" u="sng" dirty="0">
                <a:latin typeface="Comic Sans MS" panose="030F0702030302020204" pitchFamily="66" charset="0"/>
              </a:rPr>
              <a:t>Activity C:</a:t>
            </a:r>
            <a:r>
              <a:rPr lang="en-US" sz="2400" dirty="0">
                <a:latin typeface="Comic Sans MS" panose="030F0702030302020204" pitchFamily="66" charset="0"/>
              </a:rPr>
              <a:t>  Anime style portraits of you and your child.</a:t>
            </a:r>
          </a:p>
          <a:p>
            <a:pPr marL="0" indent="0">
              <a:lnSpc>
                <a:spcPct val="90000"/>
              </a:lnSpc>
              <a:buNone/>
            </a:pPr>
            <a:r>
              <a:rPr lang="en-US" sz="2400" dirty="0">
                <a:latin typeface="Comic Sans MS" panose="030F0702030302020204" pitchFamily="66" charset="0"/>
              </a:rPr>
              <a:t>You will need A4 sugar paper, a pencil, coloured pencils if you wish to colour in. A set of Anime style helper sheets.</a:t>
            </a:r>
          </a:p>
          <a:p>
            <a:pPr>
              <a:lnSpc>
                <a:spcPct val="90000"/>
              </a:lnSpc>
            </a:pPr>
            <a:endParaRPr lang="en-US" dirty="0"/>
          </a:p>
        </p:txBody>
      </p:sp>
    </p:spTree>
    <p:extLst>
      <p:ext uri="{BB962C8B-B14F-4D97-AF65-F5344CB8AC3E}">
        <p14:creationId xmlns:p14="http://schemas.microsoft.com/office/powerpoint/2010/main" val="2620603363"/>
      </p:ext>
    </p:extLst>
  </p:cSld>
  <p:clrMapOvr>
    <a:overrideClrMapping bg1="lt1" tx1="dk1" bg2="lt2" tx2="dk2" accent1="accent1" accent2="accent2" accent3="accent3" accent4="accent4" accent5="accent5" accent6="accent6" hlink="hlink" folHlink="folHlink"/>
  </p:clrMapOvr>
</p:sld>
</file>

<file path=ppt/theme/_rels/theme2.xml.rels><?xml version="1.0" encoding="UTF-8" standalone="yes"?>
<Relationships xmlns="http://schemas.openxmlformats.org/package/2006/relationships"><Relationship Id="rId1" Type="http://schemas.openxmlformats.org/officeDocument/2006/relationships/image" Target="../media/image24.jpeg"/></Relationships>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e16e022e-be2c-4e5f-a1a0-12ee95ec224d_wac_v2" id="{B6B6850C-8787-446D-AEF8-4F4B369C2BE6}" vid="{B649D6A8-486A-404C-BAE4-F6DCFECB1A6D}"/>
    </a:ext>
  </a:extLst>
</a:theme>
</file>

<file path=ppt/theme/theme2.xml><?xml version="1.0" encoding="utf-8"?>
<a:theme xmlns:a="http://schemas.openxmlformats.org/drawingml/2006/main" name="Ion">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omic sans">
      <a:majorFont>
        <a:latin typeface="Century Gothic"/>
        <a:ea typeface=""/>
        <a:cs typeface=""/>
      </a:majorFont>
      <a:minorFont>
        <a:latin typeface="Century Gothic"/>
        <a:ea typeface=""/>
        <a:cs typeface=""/>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230e9df3-be65-4c73-a93b-d1236ebd677e"/>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71af3243-3dd4-4a8d-8c0d-dd76da1f02a5"/>
    <ds:schemaRef ds:uri="http://schemas.microsoft.com/sharepoint/v3"/>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1CAF6374-A7FD-4717-AFE0-646B462C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{1A554C74-68D4-4482-AC4F-73003DDC26AC}a68ed2e1-c015-4bc0-a84f-ee5b52e9f56e-TFe16e022e-be2c-4e5f-a1a0-12ee95ec224d7989ee22_win32</Template>
  <TotalTime>116</TotalTime>
  <Words>587</Words>
  <Application>Microsoft Office PowerPoint</Application>
  <PresentationFormat>Widescreen</PresentationFormat>
  <Paragraphs>36</Paragraphs>
  <Slides>5</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vt:i4>
      </vt:variant>
    </vt:vector>
  </HeadingPairs>
  <TitlesOfParts>
    <vt:vector size="13" baseType="lpstr">
      <vt:lpstr>Aptos</vt:lpstr>
      <vt:lpstr>Arial</vt:lpstr>
      <vt:lpstr>Avenir Next LT Pro</vt:lpstr>
      <vt:lpstr>Century Gothic</vt:lpstr>
      <vt:lpstr>Comic Sans MS</vt:lpstr>
      <vt:lpstr>Wingdings 3</vt:lpstr>
      <vt:lpstr>Northern lights</vt:lpstr>
      <vt:lpstr>Ion</vt:lpstr>
      <vt:lpstr>Welcome to Primary 6</vt:lpstr>
      <vt:lpstr>Expectations in Primary 6</vt:lpstr>
      <vt:lpstr>Class Information</vt:lpstr>
      <vt:lpstr>Resources Used:</vt:lpstr>
      <vt:lpstr> Japan IDL Activities – Select an Activity to work on with your child. You can take what you make home with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Lily Scarisbrick</dc:creator>
  <cp:lastModifiedBy>MaucPrScarisbrickA</cp:lastModifiedBy>
  <cp:revision>6</cp:revision>
  <dcterms:created xsi:type="dcterms:W3CDTF">2026-09-14T18:03:34Z</dcterms:created>
  <dcterms:modified xsi:type="dcterms:W3CDTF">2026-09-15T19:06:31Z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