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5F5"/>
    <a:srgbClr val="42CC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0C8907-75FA-B935-00BB-A1932F9C9B10}" v="19" dt="2026-03-17T14:20:54.222"/>
    <p1510:client id="{6EE11E6F-DF85-8A44-AE57-5535624F0FA5}" v="11" dt="2026-03-17T14:16:07.1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63" d="100"/>
          <a:sy n="63" d="100"/>
        </p:scale>
        <p:origin x="6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10T14:35:58.793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14163 1180 16383 0 0,'0'0'0'0'0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371599"/>
            <a:ext cx="6675120" cy="2951825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584879"/>
            <a:ext cx="667512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479B-705B-4489-957E-7E8A228BDFA0}" type="datetime1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878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B66AD-7C08-490A-ADA4-B47E10FB2407}" type="datetime1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7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CB3635-47E1-90D8-B693-DA85A66B38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09219" y="640079"/>
            <a:ext cx="1811773" cy="55368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40080" y="640080"/>
            <a:ext cx="8412422" cy="55368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95027-4255-49E7-9841-CD21BCC99996}" type="datetime1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30604F-219C-2DEE-830E-27274CC2F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5400000">
            <a:off x="10872154" y="1192438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947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F774-3FA6-43B8-9241-99959C8FD463}" type="datetime1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157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1BB59B6-79B9-97F5-AC3B-DF65899D39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91366"/>
            <a:ext cx="9214884" cy="315997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4452-5DCC-4FE2-A5C9-8A5EF6714D65}" type="datetime1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05EAE5-4812-F718-6D75-962788418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6281" y="4715234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188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928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BC2-0180-4F3A-A895-A85BC724D472}" type="datetime1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92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599"/>
            <a:ext cx="10890929" cy="9397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79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79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8928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8928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A9BA-4E8F-439E-BEA4-91FBA01E3F5F}" type="datetime1">
              <a:rPr lang="en-US" smtClean="0"/>
              <a:t>3/17/2026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20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BF18-0007-481C-AA29-413124BC3EE7}" type="datetime1">
              <a:rPr lang="en-US" smtClean="0"/>
              <a:t>3/17/2026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65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149F9F0F-FB8C-5565-247C-BDCC156B5C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9870-3748-43AD-B547-02A075CB4A1D}" type="datetime1">
              <a:rPr lang="en-US" smtClean="0"/>
              <a:t>3/17/2026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56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6519" y="1031001"/>
            <a:ext cx="6594490" cy="51663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8"/>
            <a:ext cx="3859397" cy="32268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7897-33C5-4F1A-9307-D068E37F3DC7}" type="datetime1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292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37760" y="1033271"/>
            <a:ext cx="6592824" cy="5166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7"/>
            <a:ext cx="3859397" cy="32268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171BA-CC09-47C8-A6DF-F5C5CB59CEEC}" type="datetime1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27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1"/>
            <a:ext cx="10890929" cy="10972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2633472"/>
            <a:ext cx="10890928" cy="3566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DA38F49-B3E2-4BF0-BEC7-C30D34ABBB8D}" type="datetime1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994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8575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Light Bulb Being Lit">
            <a:extLst>
              <a:ext uri="{FF2B5EF4-FFF2-40B4-BE49-F238E27FC236}">
                <a16:creationId xmlns:a16="http://schemas.microsoft.com/office/drawing/2014/main" id="{A99BBF13-A408-E79F-D634-33AD10AB27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alphaModFix/>
          </a:blip>
          <a:srcRect r="6250" b="6250"/>
          <a:stretch>
            <a:fillRect/>
          </a:stretch>
        </p:blipFill>
        <p:spPr>
          <a:xfrm>
            <a:off x="22" y="11"/>
            <a:ext cx="12580165" cy="685798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DEDA826-0CC6-45C8-B90F-CB99E02CF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080" y="2810107"/>
            <a:ext cx="4761571" cy="2981093"/>
          </a:xfrm>
        </p:spPr>
        <p:txBody>
          <a:bodyPr anchor="b"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All about electricity safety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0080" y="1420093"/>
            <a:ext cx="4761571" cy="12534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By Reilly and Noah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3DDA327-270B-43AF-BDBD-2EB50E83E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628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5" name="Picture 4" descr="Birds perched on power lines against blue sky">
            <a:extLst>
              <a:ext uri="{FF2B5EF4-FFF2-40B4-BE49-F238E27FC236}">
                <a16:creationId xmlns:a16="http://schemas.microsoft.com/office/drawing/2014/main" id="{AF1D70E5-F783-4B95-A83F-5417BCE2F5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625" r="9091" b="6479"/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2E284DE-AB43-1296-3166-892F44A3A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73183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0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C3D785-913B-B4CE-F592-EABB04A1D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5" y="701964"/>
            <a:ext cx="5370950" cy="364030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6000">
                <a:solidFill>
                  <a:srgbClr val="FFFF00"/>
                </a:solidFill>
              </a:rPr>
              <a:t>Section 1</a:t>
            </a:r>
            <a:br>
              <a:rPr lang="en-US" sz="6000" dirty="0">
                <a:solidFill>
                  <a:srgbClr val="FFFF00"/>
                </a:solidFill>
              </a:rPr>
            </a:br>
            <a:r>
              <a:rPr lang="en-US" sz="6000">
                <a:solidFill>
                  <a:srgbClr val="FFFF00"/>
                </a:solidFill>
              </a:rPr>
              <a:t>How</a:t>
            </a:r>
            <a:r>
              <a:rPr lang="en-US" sz="6000" b="1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to spot </a:t>
            </a:r>
            <a:r>
              <a:rPr lang="en-US"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 pylon or power </a:t>
            </a:r>
            <a:r>
              <a:rPr lang="en-US" sz="6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line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7CC2FE6-3AD0-4131-B4BC-1F4D65E25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0329" y="4861206"/>
            <a:ext cx="97886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9133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0618F-CB46-5F4F-8AA2-243D84C4E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does a pylon  look like?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F9E8204-B9A6-A230-7822-A849A490243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8272" r="8272"/>
          <a:stretch/>
        </p:blipFill>
        <p:spPr>
          <a:xfrm>
            <a:off x="5095875" y="1033463"/>
            <a:ext cx="6592888" cy="516572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775F89-E465-9F03-4B7D-F275C1ADF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 sz="2400" dirty="0"/>
              <a:t>A pylon looks like the Eiffel tower, it carry's 275,000 volts of electricity </a:t>
            </a:r>
            <a:r>
              <a:rPr lang="en-GB" sz="2400" dirty="0" err="1"/>
              <a:t>wich</a:t>
            </a:r>
            <a:r>
              <a:rPr lang="en-GB" sz="2400" dirty="0"/>
              <a:t> is 1000x more than comes out your wall socket,230 volts comes </a:t>
            </a:r>
            <a:r>
              <a:rPr lang="en-GB" sz="2400" dirty="0" err="1"/>
              <a:t>ou</a:t>
            </a:r>
            <a:r>
              <a:rPr lang="en-GB" sz="2400" dirty="0"/>
              <a:t>t of your wall sockets </a:t>
            </a:r>
            <a:r>
              <a:rPr lang="en-GB" sz="2400" dirty="0" err="1"/>
              <a:t>wich</a:t>
            </a:r>
            <a:r>
              <a:rPr lang="en-GB" sz="2400" dirty="0"/>
              <a:t> is enough to kill you </a:t>
            </a:r>
          </a:p>
        </p:txBody>
      </p:sp>
    </p:spTree>
    <p:extLst>
      <p:ext uri="{BB962C8B-B14F-4D97-AF65-F5344CB8AC3E}">
        <p14:creationId xmlns:p14="http://schemas.microsoft.com/office/powerpoint/2010/main" val="376351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31036F-7E91-C594-6E40-6E82E7296392}"/>
              </a:ext>
            </a:extLst>
          </p:cNvPr>
          <p:cNvSpPr txBox="1"/>
          <p:nvPr/>
        </p:nvSpPr>
        <p:spPr>
          <a:xfrm>
            <a:off x="2918604" y="912962"/>
            <a:ext cx="6096000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https://www.clickview.net/primary/videos/53682710/all-about-electricity</a:t>
            </a:r>
          </a:p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809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1DE3E6-41D1-6303-8381-4714708A9B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400" r="-2" b="8203"/>
          <a:stretch>
            <a:fillRect/>
          </a:stretch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E9D00D9-C4F5-471E-BE2C-126CB112A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EBE39E-B1AC-CDC8-0644-DD77E2012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914400"/>
            <a:ext cx="4892948" cy="34278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>
                <a:solidFill>
                  <a:srgbClr val="F5F5F5"/>
                </a:solidFill>
              </a:rPr>
              <a:t>Section</a:t>
            </a:r>
            <a:r>
              <a:rPr lang="en-US" sz="5400" b="1" kern="1200">
                <a:solidFill>
                  <a:srgbClr val="F5F5F5"/>
                </a:solidFill>
                <a:latin typeface="+mj-lt"/>
                <a:ea typeface="+mj-ea"/>
                <a:cs typeface="+mj-cs"/>
              </a:rPr>
              <a:t> 2</a:t>
            </a:r>
            <a:endParaRPr lang="en-US" sz="5400" b="1" kern="1200">
              <a:solidFill>
                <a:srgbClr val="F5F5F5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7CC2FE6-3AD0-4131-B4BC-1F4D65E25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209" y="4861206"/>
            <a:ext cx="97886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1003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D40A5-D2F4-B5EB-D758-4191769F9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birds don’t get </a:t>
            </a:r>
            <a:r>
              <a:rPr lang="en-GB"/>
              <a:t>electrocuted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482C8-8645-4E18-41FB-196D91A11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/>
              <a:t>Electricity always wants to go into the ground so if a bird is sitting on the line they are fine [</a:t>
            </a:r>
            <a:r>
              <a:rPr lang="en-GB" dirty="0">
                <a:solidFill>
                  <a:srgbClr val="FF0000"/>
                </a:solidFill>
              </a:rPr>
              <a:t>don’t try this at home</a:t>
            </a:r>
            <a:r>
              <a:rPr lang="en-GB" dirty="0"/>
              <a:t>]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E124E0E-B506-7EE9-6395-E19C2FB89036}"/>
                  </a:ext>
                </a:extLst>
              </p14:cNvPr>
              <p14:cNvContentPartPr/>
              <p14:nvPr/>
            </p14:nvContentPartPr>
            <p14:xfrm>
              <a:off x="4793182" y="78507"/>
              <a:ext cx="14003" cy="14003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E124E0E-B506-7EE9-6395-E19C2FB8903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07035" y="-1307790"/>
                <a:ext cx="1400300" cy="280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33889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53EED-CA60-F0F5-AEBA-6AEECAD59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155941"/>
            <a:ext cx="10890929" cy="1312940"/>
          </a:xfrm>
        </p:spPr>
        <p:txBody>
          <a:bodyPr/>
          <a:lstStyle/>
          <a:p>
            <a:r>
              <a:rPr lang="en-GB" dirty="0"/>
              <a:t>How does electricity get Into </a:t>
            </a:r>
            <a:r>
              <a:rPr lang="en-GB"/>
              <a:t>your home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F1396-A1E9-CF32-69C2-8BEE4BEC0D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/>
              <a:t>The wires go through the ground through your walls and out the socket and into your device </a:t>
            </a:r>
          </a:p>
        </p:txBody>
      </p:sp>
    </p:spTree>
    <p:extLst>
      <p:ext uri="{BB962C8B-B14F-4D97-AF65-F5344CB8AC3E}">
        <p14:creationId xmlns:p14="http://schemas.microsoft.com/office/powerpoint/2010/main" val="2934729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6F0C93-63AE-70C3-22CA-655EEC22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7528" y="1032764"/>
            <a:ext cx="4308672" cy="322404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BBBBBBBBBBBBYYYYYYYYYYEEEEEEE!!!!!!!!!!</a:t>
            </a:r>
          </a:p>
        </p:txBody>
      </p:sp>
      <p:pic>
        <p:nvPicPr>
          <p:cNvPr id="3" name="Picture 2" descr="Cookies with chocolate frosting and marshmallows&#10;&#10;AI-generated content may be incorrect.">
            <a:extLst>
              <a:ext uri="{FF2B5EF4-FFF2-40B4-BE49-F238E27FC236}">
                <a16:creationId xmlns:a16="http://schemas.microsoft.com/office/drawing/2014/main" id="{E90EF3A1-835D-4772-88AC-EC5720D81F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361" r="15176" b="-1"/>
          <a:stretch>
            <a:fillRect/>
          </a:stretch>
        </p:blipFill>
        <p:spPr>
          <a:xfrm>
            <a:off x="20" y="10"/>
            <a:ext cx="6931132" cy="685799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CA391F1-4B2C-521B-F6A5-52C74B303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75848" y="4711579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6978922"/>
      </p:ext>
    </p:extLst>
  </p:cSld>
  <p:clrMapOvr>
    <a:masterClrMapping/>
  </p:clrMapOvr>
</p:sld>
</file>

<file path=ppt/theme/theme1.xml><?xml version="1.0" encoding="utf-8"?>
<a:theme xmlns:a="http://schemas.openxmlformats.org/drawingml/2006/main" name="DashVTI">
  <a:themeElements>
    <a:clrScheme name="Custom 6">
      <a:dk1>
        <a:sysClr val="windowText" lastClr="000000"/>
      </a:dk1>
      <a:lt1>
        <a:sysClr val="window" lastClr="FFFFFF"/>
      </a:lt1>
      <a:dk2>
        <a:srgbClr val="0D1C3B"/>
      </a:dk2>
      <a:lt2>
        <a:srgbClr val="F5F2F9"/>
      </a:lt2>
      <a:accent1>
        <a:srgbClr val="1973EB"/>
      </a:accent1>
      <a:accent2>
        <a:srgbClr val="25C8A2"/>
      </a:accent2>
      <a:accent3>
        <a:srgbClr val="BF8ED1"/>
      </a:accent3>
      <a:accent4>
        <a:srgbClr val="FE733C"/>
      </a:accent4>
      <a:accent5>
        <a:srgbClr val="FE5A5A"/>
      </a:accent5>
      <a:accent6>
        <a:srgbClr val="1AC16E"/>
      </a:accent6>
      <a:hlink>
        <a:srgbClr val="1AC16E"/>
      </a:hlink>
      <a:folHlink>
        <a:srgbClr val="00B0F0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0A75137F-CDEB-4E94-A788-9D255EBE1B91}" vid="{DE9A6A09-5855-45A3-8E99-4290ED24057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140</Words>
  <Application>Microsoft Office PowerPoint</Application>
  <PresentationFormat>Widescreen</PresentationFormat>
  <Paragraphs>12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Grandview Display</vt:lpstr>
      <vt:lpstr>Neue Haas Grotesk Text Pro</vt:lpstr>
      <vt:lpstr>DashVTI</vt:lpstr>
      <vt:lpstr>All about electricity safety</vt:lpstr>
      <vt:lpstr>Section 1 How to spot a pylon or power line</vt:lpstr>
      <vt:lpstr>What does a pylon  look like?</vt:lpstr>
      <vt:lpstr>PowerPoint Presentation</vt:lpstr>
      <vt:lpstr>Section 2</vt:lpstr>
      <vt:lpstr>Why birds don’t get electrocuted</vt:lpstr>
      <vt:lpstr>How does electricity get Into your home</vt:lpstr>
      <vt:lpstr>BBBBBBBBBBBBYYYYYYYYYYEEEEEEE!!!!!!!!!!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MaucPrScarisbrickA</dc:creator>
  <cp:lastModifiedBy>MaucPrScarisbrickA</cp:lastModifiedBy>
  <cp:revision>238</cp:revision>
  <dcterms:created xsi:type="dcterms:W3CDTF">2026-02-17T14:05:12Z</dcterms:created>
  <dcterms:modified xsi:type="dcterms:W3CDTF">2026-03-17T15:35:20Z</dcterms:modified>
</cp:coreProperties>
</file>