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3E9474-C43B-41BF-90A3-CF2B7652423B}" v="15" dt="2023-09-03T15:18:28.6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69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GILL" userId="a8b1fd44-df08-431b-a300-c6b1be245240" providerId="ADAL" clId="{E53E9474-C43B-41BF-90A3-CF2B7652423B}"/>
    <pc:docChg chg="undo custSel modSld">
      <pc:chgData name="Miss GILL" userId="a8b1fd44-df08-431b-a300-c6b1be245240" providerId="ADAL" clId="{E53E9474-C43B-41BF-90A3-CF2B7652423B}" dt="2023-09-03T15:18:35.135" v="71" actId="108"/>
      <pc:docMkLst>
        <pc:docMk/>
      </pc:docMkLst>
      <pc:sldChg chg="modSp mod">
        <pc:chgData name="Miss GILL" userId="a8b1fd44-df08-431b-a300-c6b1be245240" providerId="ADAL" clId="{E53E9474-C43B-41BF-90A3-CF2B7652423B}" dt="2023-09-03T15:18:35.135" v="71" actId="108"/>
        <pc:sldMkLst>
          <pc:docMk/>
          <pc:sldMk cId="4023403678" sldId="256"/>
        </pc:sldMkLst>
        <pc:graphicFrameChg chg="mod modGraphic">
          <ac:chgData name="Miss GILL" userId="a8b1fd44-df08-431b-a300-c6b1be245240" providerId="ADAL" clId="{E53E9474-C43B-41BF-90A3-CF2B7652423B}" dt="2023-09-03T15:18:35.135" v="71" actId="108"/>
          <ac:graphicFrameMkLst>
            <pc:docMk/>
            <pc:sldMk cId="4023403678" sldId="256"/>
            <ac:graphicFrameMk id="4" creationId="{857EB90A-7B37-FE8E-88B7-D2FE274A7F5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5C7A-B78F-4855-B485-459A763DF6B5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7B8-EE73-44C5-BD0A-9F19B884F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6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5C7A-B78F-4855-B485-459A763DF6B5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7B8-EE73-44C5-BD0A-9F19B884F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47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5C7A-B78F-4855-B485-459A763DF6B5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7B8-EE73-44C5-BD0A-9F19B884F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22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5C7A-B78F-4855-B485-459A763DF6B5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7B8-EE73-44C5-BD0A-9F19B884F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7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5C7A-B78F-4855-B485-459A763DF6B5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7B8-EE73-44C5-BD0A-9F19B884F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312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5C7A-B78F-4855-B485-459A763DF6B5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7B8-EE73-44C5-BD0A-9F19B884F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11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5C7A-B78F-4855-B485-459A763DF6B5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7B8-EE73-44C5-BD0A-9F19B884F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22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5C7A-B78F-4855-B485-459A763DF6B5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7B8-EE73-44C5-BD0A-9F19B884F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172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5C7A-B78F-4855-B485-459A763DF6B5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7B8-EE73-44C5-BD0A-9F19B884F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16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5C7A-B78F-4855-B485-459A763DF6B5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7B8-EE73-44C5-BD0A-9F19B884F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62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5C7A-B78F-4855-B485-459A763DF6B5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A7B8-EE73-44C5-BD0A-9F19B884F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948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D5C7A-B78F-4855-B485-459A763DF6B5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8A7B8-EE73-44C5-BD0A-9F19B884F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59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57EB90A-7B37-FE8E-88B7-D2FE274A7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104991"/>
              </p:ext>
            </p:extLst>
          </p:nvPr>
        </p:nvGraphicFramePr>
        <p:xfrm>
          <a:off x="226330" y="1148317"/>
          <a:ext cx="10369645" cy="61236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2006">
                  <a:extLst>
                    <a:ext uri="{9D8B030D-6E8A-4147-A177-3AD203B41FA5}">
                      <a16:colId xmlns:a16="http://schemas.microsoft.com/office/drawing/2014/main" val="3495390109"/>
                    </a:ext>
                  </a:extLst>
                </a:gridCol>
                <a:gridCol w="291176">
                  <a:extLst>
                    <a:ext uri="{9D8B030D-6E8A-4147-A177-3AD203B41FA5}">
                      <a16:colId xmlns:a16="http://schemas.microsoft.com/office/drawing/2014/main" val="1067541767"/>
                    </a:ext>
                  </a:extLst>
                </a:gridCol>
                <a:gridCol w="1310292">
                  <a:extLst>
                    <a:ext uri="{9D8B030D-6E8A-4147-A177-3AD203B41FA5}">
                      <a16:colId xmlns:a16="http://schemas.microsoft.com/office/drawing/2014/main" val="2676253505"/>
                    </a:ext>
                  </a:extLst>
                </a:gridCol>
                <a:gridCol w="1310292">
                  <a:extLst>
                    <a:ext uri="{9D8B030D-6E8A-4147-A177-3AD203B41FA5}">
                      <a16:colId xmlns:a16="http://schemas.microsoft.com/office/drawing/2014/main" val="3071334405"/>
                    </a:ext>
                  </a:extLst>
                </a:gridCol>
                <a:gridCol w="255880">
                  <a:extLst>
                    <a:ext uri="{9D8B030D-6E8A-4147-A177-3AD203B41FA5}">
                      <a16:colId xmlns:a16="http://schemas.microsoft.com/office/drawing/2014/main" val="971814229"/>
                    </a:ext>
                  </a:extLst>
                </a:gridCol>
                <a:gridCol w="994768">
                  <a:extLst>
                    <a:ext uri="{9D8B030D-6E8A-4147-A177-3AD203B41FA5}">
                      <a16:colId xmlns:a16="http://schemas.microsoft.com/office/drawing/2014/main" val="3332927375"/>
                    </a:ext>
                  </a:extLst>
                </a:gridCol>
                <a:gridCol w="368466">
                  <a:extLst>
                    <a:ext uri="{9D8B030D-6E8A-4147-A177-3AD203B41FA5}">
                      <a16:colId xmlns:a16="http://schemas.microsoft.com/office/drawing/2014/main" val="2644314910"/>
                    </a:ext>
                  </a:extLst>
                </a:gridCol>
                <a:gridCol w="927478">
                  <a:extLst>
                    <a:ext uri="{9D8B030D-6E8A-4147-A177-3AD203B41FA5}">
                      <a16:colId xmlns:a16="http://schemas.microsoft.com/office/drawing/2014/main" val="2171190227"/>
                    </a:ext>
                  </a:extLst>
                </a:gridCol>
                <a:gridCol w="435755">
                  <a:extLst>
                    <a:ext uri="{9D8B030D-6E8A-4147-A177-3AD203B41FA5}">
                      <a16:colId xmlns:a16="http://schemas.microsoft.com/office/drawing/2014/main" val="1450082713"/>
                    </a:ext>
                  </a:extLst>
                </a:gridCol>
                <a:gridCol w="278727">
                  <a:extLst>
                    <a:ext uri="{9D8B030D-6E8A-4147-A177-3AD203B41FA5}">
                      <a16:colId xmlns:a16="http://schemas.microsoft.com/office/drawing/2014/main" val="2622855236"/>
                    </a:ext>
                  </a:extLst>
                </a:gridCol>
                <a:gridCol w="607783">
                  <a:extLst>
                    <a:ext uri="{9D8B030D-6E8A-4147-A177-3AD203B41FA5}">
                      <a16:colId xmlns:a16="http://schemas.microsoft.com/office/drawing/2014/main" val="882029452"/>
                    </a:ext>
                  </a:extLst>
                </a:gridCol>
                <a:gridCol w="856584">
                  <a:extLst>
                    <a:ext uri="{9D8B030D-6E8A-4147-A177-3AD203B41FA5}">
                      <a16:colId xmlns:a16="http://schemas.microsoft.com/office/drawing/2014/main" val="2609079787"/>
                    </a:ext>
                  </a:extLst>
                </a:gridCol>
                <a:gridCol w="318854">
                  <a:extLst>
                    <a:ext uri="{9D8B030D-6E8A-4147-A177-3AD203B41FA5}">
                      <a16:colId xmlns:a16="http://schemas.microsoft.com/office/drawing/2014/main" val="815708928"/>
                    </a:ext>
                  </a:extLst>
                </a:gridCol>
                <a:gridCol w="563313">
                  <a:extLst>
                    <a:ext uri="{9D8B030D-6E8A-4147-A177-3AD203B41FA5}">
                      <a16:colId xmlns:a16="http://schemas.microsoft.com/office/drawing/2014/main" val="1989232538"/>
                    </a:ext>
                  </a:extLst>
                </a:gridCol>
                <a:gridCol w="220488">
                  <a:extLst>
                    <a:ext uri="{9D8B030D-6E8A-4147-A177-3AD203B41FA5}">
                      <a16:colId xmlns:a16="http://schemas.microsoft.com/office/drawing/2014/main" val="1880993752"/>
                    </a:ext>
                  </a:extLst>
                </a:gridCol>
                <a:gridCol w="607783">
                  <a:extLst>
                    <a:ext uri="{9D8B030D-6E8A-4147-A177-3AD203B41FA5}">
                      <a16:colId xmlns:a16="http://schemas.microsoft.com/office/drawing/2014/main" val="2908510033"/>
                    </a:ext>
                  </a:extLst>
                </a:gridCol>
              </a:tblGrid>
              <a:tr h="406253"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omic Sans MS" panose="030F0702030302020204" pitchFamily="66" charset="0"/>
                        </a:rPr>
                        <a:t>9:15 – 10:00</a:t>
                      </a:r>
                    </a:p>
                  </a:txBody>
                  <a:tcPr marL="80189" marR="80189" marT="40094" marB="4009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omic Sans MS" panose="030F0702030302020204" pitchFamily="66" charset="0"/>
                        </a:rPr>
                        <a:t>10:00 – 10:40</a:t>
                      </a:r>
                    </a:p>
                  </a:txBody>
                  <a:tcPr marL="80189" marR="80189" marT="40094" marB="4009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omic Sans MS" panose="030F0702030302020204" pitchFamily="66" charset="0"/>
                        </a:rPr>
                        <a:t>10:55 - 11:45</a:t>
                      </a:r>
                    </a:p>
                  </a:txBody>
                  <a:tcPr marL="80189" marR="80189" marT="40094" marB="4009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omic Sans MS" panose="030F0702030302020204" pitchFamily="66" charset="0"/>
                        </a:rPr>
                        <a:t>11:45 – 12:35</a:t>
                      </a:r>
                    </a:p>
                  </a:txBody>
                  <a:tcPr marL="80189" marR="80189" marT="40094" marB="4009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omic Sans MS" panose="030F0702030302020204" pitchFamily="66" charset="0"/>
                        </a:rPr>
                        <a:t>1:20 - 2:10</a:t>
                      </a:r>
                    </a:p>
                  </a:txBody>
                  <a:tcPr marL="80189" marR="80189" marT="40094" marB="4009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omic Sans MS" panose="030F0702030302020204" pitchFamily="66" charset="0"/>
                        </a:rPr>
                        <a:t>1:20 - 2:10</a:t>
                      </a:r>
                    </a:p>
                  </a:txBody>
                  <a:tcPr marL="80189" marR="80189" marT="40094" marB="4009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omic Sans MS" panose="030F0702030302020204" pitchFamily="66" charset="0"/>
                        </a:rPr>
                        <a:t>2:10 – 3:00</a:t>
                      </a:r>
                    </a:p>
                  </a:txBody>
                  <a:tcPr marL="80189" marR="80189" marT="40094" marB="4009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670121"/>
                  </a:ext>
                </a:extLst>
              </a:tr>
              <a:tr h="109896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Comic Sans MS" panose="030F0702030302020204" pitchFamily="66" charset="0"/>
                        </a:rPr>
                        <a:t>Monday</a:t>
                      </a:r>
                    </a:p>
                  </a:txBody>
                  <a:tcPr marL="80189" marR="80189" marT="40094" marB="4009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latin typeface="Comic Sans MS" panose="030F0702030302020204" pitchFamily="66" charset="0"/>
                        </a:rPr>
                        <a:t>Daily Doodle</a:t>
                      </a:r>
                    </a:p>
                  </a:txBody>
                  <a:tcPr marL="80189" marR="80189" marT="40094" marB="40094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Assembly</a:t>
                      </a:r>
                    </a:p>
                    <a:p>
                      <a:pPr algn="ctr"/>
                      <a:r>
                        <a:rPr lang="en-GB" sz="1200" dirty="0">
                          <a:latin typeface="Comic Sans MS" panose="030F0702030302020204" pitchFamily="66" charset="0"/>
                        </a:rPr>
                        <a:t>(NCCT)</a:t>
                      </a:r>
                    </a:p>
                  </a:txBody>
                  <a:tcPr marL="80189" marR="80189" marT="40094" marB="400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Literacy</a:t>
                      </a:r>
                    </a:p>
                    <a:p>
                      <a:pPr algn="ctr"/>
                      <a:r>
                        <a:rPr lang="en-GB" sz="1200" dirty="0">
                          <a:latin typeface="Comic Sans MS" panose="030F0702030302020204" pitchFamily="66" charset="0"/>
                        </a:rPr>
                        <a:t>(phonics)</a:t>
                      </a:r>
                    </a:p>
                  </a:txBody>
                  <a:tcPr marL="80189" marR="80189" marT="40094" marB="40094" anchor="ctr"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omic Sans MS" panose="030F0702030302020204" pitchFamily="66" charset="0"/>
                        </a:rPr>
                        <a:t>Maths</a:t>
                      </a:r>
                    </a:p>
                  </a:txBody>
                  <a:tcPr marL="80189" marR="80189" marT="40094" marB="40094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omic Sans MS" panose="030F0702030302020204" pitchFamily="66" charset="0"/>
                        </a:rPr>
                        <a:t>Maths </a:t>
                      </a:r>
                    </a:p>
                  </a:txBody>
                  <a:tcPr marL="80189" marR="80189" marT="40094" marB="40094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 anchor="ctr"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Comic Sans MS" panose="030F0702030302020204" pitchFamily="66" charset="0"/>
                        </a:rPr>
                        <a:t>Relax &amp; Read</a:t>
                      </a:r>
                    </a:p>
                  </a:txBody>
                  <a:tcPr marL="80189" marR="80189" marT="40094" marB="40094" vert="vert27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Science</a:t>
                      </a:r>
                    </a:p>
                  </a:txBody>
                  <a:tcPr marL="80189" marR="80189" marT="40094" marB="40094"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Science</a:t>
                      </a:r>
                      <a:endParaRPr lang="en-GB" dirty="0"/>
                    </a:p>
                  </a:txBody>
                  <a:tcPr marL="80189" marR="80189" marT="40094" marB="40094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P.E</a:t>
                      </a:r>
                    </a:p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(hall)</a:t>
                      </a:r>
                    </a:p>
                  </a:txBody>
                  <a:tcPr marL="80189" marR="80189" marT="40094" marB="40094"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Science</a:t>
                      </a:r>
                    </a:p>
                  </a:txBody>
                  <a:tcPr marL="80189" marR="80189" marT="40094" marB="40094" anchor="ctr"/>
                </a:tc>
                <a:extLst>
                  <a:ext uri="{0D108BD9-81ED-4DB2-BD59-A6C34878D82A}">
                    <a16:rowId xmlns:a16="http://schemas.microsoft.com/office/drawing/2014/main" val="3422911078"/>
                  </a:ext>
                </a:extLst>
              </a:tr>
              <a:tr h="109896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Comic Sans MS" panose="030F0702030302020204" pitchFamily="66" charset="0"/>
                        </a:rPr>
                        <a:t>Tuesday</a:t>
                      </a:r>
                    </a:p>
                  </a:txBody>
                  <a:tcPr marL="80189" marR="80189" marT="40094" marB="4009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Daily Doodle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80189" marR="80189" marT="40094" marB="40094" vert="vert27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Literacy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(writing)</a:t>
                      </a:r>
                    </a:p>
                  </a:txBody>
                  <a:tcPr marL="80189" marR="80189" marT="40094" marB="40094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80189" marR="80189" marT="40094" marB="40094" anchor="ctr"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Maths</a:t>
                      </a:r>
                    </a:p>
                  </a:txBody>
                  <a:tcPr marL="80189" marR="80189" marT="40094" marB="400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dirty="0">
                          <a:latin typeface="Comic Sans MS" panose="030F0702030302020204" pitchFamily="66" charset="0"/>
                        </a:rPr>
                        <a:t>Daily Mile</a:t>
                      </a:r>
                      <a:endParaRPr lang="en-GB" sz="1050" dirty="0"/>
                    </a:p>
                  </a:txBody>
                  <a:tcPr marL="80189" marR="80189" marT="40094" marB="40094" vert="vert27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P.E.</a:t>
                      </a:r>
                    </a:p>
                  </a:txBody>
                  <a:tcPr marL="80189" marR="80189" marT="40094" marB="40094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 anchor="ctr"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Relax &amp; Read</a:t>
                      </a:r>
                    </a:p>
                  </a:txBody>
                  <a:tcPr marL="80189" marR="80189" marT="40094" marB="40094" vert="vert270"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IDL</a:t>
                      </a:r>
                    </a:p>
                  </a:txBody>
                  <a:tcPr marL="80189" marR="80189" marT="40094" marB="40094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 anchor="ctr"/>
                </a:tc>
                <a:extLst>
                  <a:ext uri="{0D108BD9-81ED-4DB2-BD59-A6C34878D82A}">
                    <a16:rowId xmlns:a16="http://schemas.microsoft.com/office/drawing/2014/main" val="3558722842"/>
                  </a:ext>
                </a:extLst>
              </a:tr>
              <a:tr h="109896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Comic Sans MS" panose="030F0702030302020204" pitchFamily="66" charset="0"/>
                        </a:rPr>
                        <a:t>Wednesday</a:t>
                      </a:r>
                    </a:p>
                  </a:txBody>
                  <a:tcPr marL="80189" marR="80189" marT="40094" marB="4009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Daily Doodle</a:t>
                      </a:r>
                    </a:p>
                  </a:txBody>
                  <a:tcPr marL="80189" marR="80189" marT="40094" marB="40094" vert="vert27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Literacy</a:t>
                      </a:r>
                    </a:p>
                    <a:p>
                      <a:pPr algn="ctr"/>
                      <a:r>
                        <a:rPr lang="en-GB" sz="1200" dirty="0">
                          <a:latin typeface="Comic Sans MS" panose="030F0702030302020204" pitchFamily="66" charset="0"/>
                        </a:rPr>
                        <a:t>(reading)</a:t>
                      </a:r>
                    </a:p>
                  </a:txBody>
                  <a:tcPr marL="80189" marR="80189" marT="40094" marB="40094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 anchor="ctr"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Literacy</a:t>
                      </a:r>
                    </a:p>
                    <a:p>
                      <a:pPr algn="ctr"/>
                      <a:r>
                        <a:rPr lang="en-GB" sz="1200" dirty="0">
                          <a:latin typeface="Comic Sans MS" panose="030F0702030302020204" pitchFamily="66" charset="0"/>
                        </a:rPr>
                        <a:t>(phonics)</a:t>
                      </a:r>
                    </a:p>
                  </a:txBody>
                  <a:tcPr marL="80189" marR="80189" marT="40094" marB="40094" anchor="ctr"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latin typeface="Comic Sans MS" panose="030F0702030302020204" pitchFamily="66" charset="0"/>
                        </a:rPr>
                        <a:t>Daily Mile</a:t>
                      </a:r>
                    </a:p>
                  </a:txBody>
                  <a:tcPr marL="80189" marR="80189" marT="40094" marB="40094" vert="vert27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P.E</a:t>
                      </a:r>
                    </a:p>
                  </a:txBody>
                  <a:tcPr marL="80189" marR="80189" marT="40094" marB="40094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 anchor="ctr"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Mrs McKinley HWB </a:t>
                      </a:r>
                    </a:p>
                    <a:p>
                      <a:pPr algn="ctr"/>
                      <a:r>
                        <a:rPr lang="en-GB" sz="1200" b="0" dirty="0">
                          <a:latin typeface="Comic Sans MS" panose="030F0702030302020204" pitchFamily="66" charset="0"/>
                        </a:rPr>
                        <a:t>(NCCT)</a:t>
                      </a:r>
                    </a:p>
                  </a:txBody>
                  <a:tcPr marL="80189" marR="80189" marT="40094" marB="40094"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Mrs McKinley HWB </a:t>
                      </a:r>
                    </a:p>
                    <a:p>
                      <a:pPr algn="ctr"/>
                      <a:r>
                        <a:rPr lang="en-GB" sz="1200" b="0" dirty="0">
                          <a:latin typeface="Comic Sans MS" panose="030F0702030302020204" pitchFamily="66" charset="0"/>
                        </a:rPr>
                        <a:t>(NCCT)</a:t>
                      </a:r>
                    </a:p>
                  </a:txBody>
                  <a:tcPr marL="80189" marR="80189" marT="40094" marB="40094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French/R.M.E</a:t>
                      </a:r>
                    </a:p>
                  </a:txBody>
                  <a:tcPr marL="80189" marR="80189" marT="40094" marB="40094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IDL</a:t>
                      </a:r>
                    </a:p>
                  </a:txBody>
                  <a:tcPr marL="80189" marR="80189" marT="40094" marB="40094" anchor="ctr"/>
                </a:tc>
                <a:extLst>
                  <a:ext uri="{0D108BD9-81ED-4DB2-BD59-A6C34878D82A}">
                    <a16:rowId xmlns:a16="http://schemas.microsoft.com/office/drawing/2014/main" val="781654393"/>
                  </a:ext>
                </a:extLst>
              </a:tr>
              <a:tr h="109896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Comic Sans MS" panose="030F0702030302020204" pitchFamily="66" charset="0"/>
                        </a:rPr>
                        <a:t>Thursday</a:t>
                      </a:r>
                    </a:p>
                  </a:txBody>
                  <a:tcPr marL="80189" marR="80189" marT="40094" marB="4009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Daily Doodle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80189" marR="80189" marT="40094" marB="40094" vert="vert27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ICT</a:t>
                      </a:r>
                    </a:p>
                  </a:txBody>
                  <a:tcPr marL="80189" marR="80189" marT="40094" marB="40094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 anchor="ctr"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omic Sans MS" panose="030F0702030302020204" pitchFamily="66" charset="0"/>
                        </a:rPr>
                        <a:t>Maths</a:t>
                      </a:r>
                    </a:p>
                  </a:txBody>
                  <a:tcPr marL="80189" marR="80189" marT="40094" marB="40094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 anchor="ctr"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Relax &amp; Read</a:t>
                      </a:r>
                    </a:p>
                  </a:txBody>
                  <a:tcPr marL="80189" marR="80189" marT="40094" marB="40094" vert="vert270"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IDL</a:t>
                      </a:r>
                    </a:p>
                  </a:txBody>
                  <a:tcPr marL="80189" marR="80189" marT="40094" marB="40094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 anchor="ctr"/>
                </a:tc>
                <a:extLst>
                  <a:ext uri="{0D108BD9-81ED-4DB2-BD59-A6C34878D82A}">
                    <a16:rowId xmlns:a16="http://schemas.microsoft.com/office/drawing/2014/main" val="1153861482"/>
                  </a:ext>
                </a:extLst>
              </a:tr>
              <a:tr h="109896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Comic Sans MS" panose="030F0702030302020204" pitchFamily="66" charset="0"/>
                        </a:rPr>
                        <a:t>Friday</a:t>
                      </a:r>
                    </a:p>
                  </a:txBody>
                  <a:tcPr marL="80189" marR="80189" marT="40094" marB="4009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Daily Doodle</a:t>
                      </a:r>
                    </a:p>
                  </a:txBody>
                  <a:tcPr marL="80189" marR="80189" marT="40094" marB="40094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Assembly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omic Sans MS" panose="030F0702030302020204" pitchFamily="66" charset="0"/>
                        </a:rPr>
                        <a:t>(NCCT)</a:t>
                      </a:r>
                    </a:p>
                  </a:txBody>
                  <a:tcPr marL="80189" marR="80189" marT="40094" marB="400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Literacy</a:t>
                      </a:r>
                    </a:p>
                    <a:p>
                      <a:pPr algn="ctr"/>
                      <a:r>
                        <a:rPr lang="en-GB" sz="1200" dirty="0">
                          <a:latin typeface="Comic Sans MS" panose="030F0702030302020204" pitchFamily="66" charset="0"/>
                        </a:rPr>
                        <a:t>(phonics/</a:t>
                      </a:r>
                    </a:p>
                    <a:p>
                      <a:pPr algn="ctr"/>
                      <a:r>
                        <a:rPr lang="en-GB" sz="1200" dirty="0">
                          <a:latin typeface="Comic Sans MS" panose="030F0702030302020204" pitchFamily="66" charset="0"/>
                        </a:rPr>
                        <a:t>grammar)</a:t>
                      </a:r>
                    </a:p>
                  </a:txBody>
                  <a:tcPr marL="80189" marR="80189" marT="40094" marB="40094" anchor="ctr"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Maths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omic Sans MS" panose="030F0702030302020204" pitchFamily="66" charset="0"/>
                        </a:rPr>
                        <a:t>Daily Mile</a:t>
                      </a:r>
                    </a:p>
                  </a:txBody>
                  <a:tcPr marL="80189" marR="80189" marT="40094" marB="40094" vert="vert270" anchor="ctr"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80189" marR="80189" marT="40094" marB="4009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Relax &amp; Read</a:t>
                      </a:r>
                    </a:p>
                  </a:txBody>
                  <a:tcPr marL="80189" marR="80189" marT="40094" marB="40094" vert="vert27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IDL</a:t>
                      </a:r>
                    </a:p>
                  </a:txBody>
                  <a:tcPr marL="80189" marR="80189" marT="40094" marB="40094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80189" marR="80189" marT="40094" marB="40094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Finishing Friday/Free Choice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80189" marR="80189" marT="40094" marB="40094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Finishing Friday/Free Choice</a:t>
                      </a:r>
                    </a:p>
                  </a:txBody>
                  <a:tcPr marL="80189" marR="80189" marT="40094" marB="40094" anchor="ctr"/>
                </a:tc>
                <a:extLst>
                  <a:ext uri="{0D108BD9-81ED-4DB2-BD59-A6C34878D82A}">
                    <a16:rowId xmlns:a16="http://schemas.microsoft.com/office/drawing/2014/main" val="229690085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F01B348-22D8-C6A4-3F99-2CD7746FFBAE}"/>
              </a:ext>
            </a:extLst>
          </p:cNvPr>
          <p:cNvSpPr txBox="1"/>
          <p:nvPr/>
        </p:nvSpPr>
        <p:spPr>
          <a:xfrm>
            <a:off x="3176105" y="510290"/>
            <a:ext cx="4338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P6 Timetable - Term 1</a:t>
            </a:r>
          </a:p>
        </p:txBody>
      </p:sp>
    </p:spTree>
    <p:extLst>
      <p:ext uri="{BB962C8B-B14F-4D97-AF65-F5344CB8AC3E}">
        <p14:creationId xmlns:p14="http://schemas.microsoft.com/office/powerpoint/2010/main" val="4023403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1157</TotalTime>
  <Words>126</Words>
  <Application>Microsoft Office PowerPoint</Application>
  <PresentationFormat>Custom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GILL</dc:creator>
  <cp:lastModifiedBy>Miss GILL</cp:lastModifiedBy>
  <cp:revision>1</cp:revision>
  <dcterms:created xsi:type="dcterms:W3CDTF">2023-08-29T19:45:07Z</dcterms:created>
  <dcterms:modified xsi:type="dcterms:W3CDTF">2023-09-03T15:18:39Z</dcterms:modified>
</cp:coreProperties>
</file>