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C6C"/>
    <a:srgbClr val="D8D2A4"/>
    <a:srgbClr val="F2EBEB"/>
    <a:srgbClr val="A5B9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4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1EAF-00B6-4EB2-845E-28E480249604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learn.nessy.com/account/logi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B202E6F-1E55-838C-6C24-87A866E288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r="7065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5C1328-5B11-C227-8908-E254D548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09036"/>
              </p:ext>
            </p:extLst>
          </p:nvPr>
        </p:nvGraphicFramePr>
        <p:xfrm>
          <a:off x="116730" y="102465"/>
          <a:ext cx="9693476" cy="665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9612">
                  <a:extLst>
                    <a:ext uri="{9D8B030D-6E8A-4147-A177-3AD203B41FA5}">
                      <a16:colId xmlns:a16="http://schemas.microsoft.com/office/drawing/2014/main" val="3001269622"/>
                    </a:ext>
                  </a:extLst>
                </a:gridCol>
                <a:gridCol w="3442705">
                  <a:extLst>
                    <a:ext uri="{9D8B030D-6E8A-4147-A177-3AD203B41FA5}">
                      <a16:colId xmlns:a16="http://schemas.microsoft.com/office/drawing/2014/main" val="3318747467"/>
                    </a:ext>
                  </a:extLst>
                </a:gridCol>
                <a:gridCol w="3231159">
                  <a:extLst>
                    <a:ext uri="{9D8B030D-6E8A-4147-A177-3AD203B41FA5}">
                      <a16:colId xmlns:a16="http://schemas.microsoft.com/office/drawing/2014/main" val="3017352552"/>
                    </a:ext>
                  </a:extLst>
                </a:gridCol>
              </a:tblGrid>
              <a:tr h="2708565">
                <a:tc rowSpan="3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rgbClr val="FF000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Reading</a:t>
                      </a:r>
                      <a:endParaRPr lang="en-GB" sz="1400" b="1" u="none" dirty="0">
                        <a:solidFill>
                          <a:srgbClr val="FF0000"/>
                        </a:solidFill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Spend at least 10 minutes every day reading your library book or a book on </a:t>
                      </a:r>
                      <a:r>
                        <a:rPr lang="en-GB" sz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MyON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Remember to complete a quiz when you have finished your book.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 You can change your book during quiet reading time in the school library.</a:t>
                      </a:r>
                      <a:endParaRPr lang="en-GB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u="sng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solidFill>
                            <a:schemeClr val="accent1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Tricky Words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0" u="none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Practise the spelling of your tricky words using the spelling activities in your jotter.  Remember to ask me when you want to be assessed.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400" b="0" u="none" dirty="0"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400" b="0" u="none" dirty="0"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n-GB" sz="1400" b="1" i="1" dirty="0" err="1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Nessy</a:t>
                      </a:r>
                      <a:r>
                        <a:rPr lang="en-GB" sz="1400" b="1" i="1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 </a:t>
                      </a:r>
                      <a:endParaRPr lang="en-GB" sz="1400" dirty="0"/>
                    </a:p>
                    <a:p>
                      <a:pPr algn="ctr">
                        <a:defRPr/>
                      </a:pPr>
                      <a:r>
                        <a:rPr lang="en-GB" sz="1400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Follow the link and login to play</a:t>
                      </a:r>
                      <a:endParaRPr lang="en-GB" sz="1400" dirty="0">
                        <a:solidFill>
                          <a:prstClr val="black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en-GB" sz="1400" b="1" i="1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  <a:hlinkClick r:id="rId3"/>
                        </a:rPr>
                        <a:t>https://learn.nessy.com/account/login#/accountLogin</a:t>
                      </a:r>
                      <a:endParaRPr lang="en-GB" sz="1400" dirty="0"/>
                    </a:p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Topic – The Caribbean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Use Google to research</a:t>
                      </a:r>
                      <a:r>
                        <a:rPr lang="en-GB" sz="12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 some facts on Caribbean Islands. Think of questions like: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What country has the biggest population?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What  country has the biggest land mass?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Can you fly to all Caribbean Islands?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What is produce does the Caribbean export?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200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Maths</a:t>
                      </a:r>
                      <a:endParaRPr lang="en-GB" sz="1400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Log onto </a:t>
                      </a:r>
                      <a:r>
                        <a:rPr lang="en-GB" sz="1400" b="1" dirty="0" err="1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sumdog</a:t>
                      </a: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. I have set a class competition.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You will be practicing times tables</a:t>
                      </a:r>
                      <a:r>
                        <a:rPr lang="en-GB" sz="1400" b="1" baseline="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 to help with our work on fractions.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baseline="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Good Luck!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89751"/>
                  </a:ext>
                </a:extLst>
              </a:tr>
              <a:tr h="123260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WB: 29/04/24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39815"/>
                  </a:ext>
                </a:extLst>
              </a:tr>
              <a:tr h="270986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solidFill>
                            <a:srgbClr val="7030A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Measuring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none" dirty="0">
                          <a:solidFill>
                            <a:srgbClr val="7030A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Copy the chart into your jotter and c</a:t>
                      </a:r>
                      <a:r>
                        <a:rPr lang="en-GB" b="1" u="none" dirty="0">
                          <a:solidFill>
                            <a:srgbClr val="7030A0"/>
                          </a:solidFill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onvert </a:t>
                      </a:r>
                      <a:r>
                        <a:rPr lang="en-GB" b="1" dirty="0">
                          <a:solidFill>
                            <a:srgbClr val="7030A0"/>
                          </a:solidFill>
                          <a:latin typeface="KG Neatly Printed Spaced" panose="02000506000000020003" pitchFamily="2" charset="0"/>
                          <a:ea typeface="AGCanYouNot" panose="02000603000000000000" pitchFamily="2" charset="0"/>
                        </a:rPr>
                        <a:t>the centimetres to millimetres.  Remember 1cm = 10mm.  Measure some items in your house or garden.  Measure in centimetres and convert to          millimetres. 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55808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2B6B3FBC-9346-9B4F-2958-970C1D098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21578" y="2490203"/>
            <a:ext cx="1156501" cy="8398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6A242-A02D-66D7-D9AD-95264D1DDA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0686" y="157973"/>
            <a:ext cx="825574" cy="369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6C240E-8E7F-CC9F-BA83-031358A2D4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2992" y="3175887"/>
            <a:ext cx="1482775" cy="7778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C11055-C698-FCDC-B469-19F4F22516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4467" y="5306108"/>
            <a:ext cx="2543896" cy="14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8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212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AGCanYouNot</vt:lpstr>
      <vt:lpstr>Arial</vt:lpstr>
      <vt:lpstr>Calibri</vt:lpstr>
      <vt:lpstr>Calibri Light</vt:lpstr>
      <vt:lpstr>Comic Sans MS</vt:lpstr>
      <vt:lpstr>KG Neatly Printed Spaced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Jennifer Elstone</cp:lastModifiedBy>
  <cp:revision>15</cp:revision>
  <dcterms:created xsi:type="dcterms:W3CDTF">2023-09-25T15:17:23Z</dcterms:created>
  <dcterms:modified xsi:type="dcterms:W3CDTF">2024-04-29T19:42:42Z</dcterms:modified>
</cp:coreProperties>
</file>