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7A3"/>
    <a:srgbClr val="EC3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5D7C-9F20-F3B3-1A1E-8F56A4684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F57A9-9E8E-8F4D-BADF-0E94ED6AD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A4E98-DEC0-775D-F22A-B47C9C21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B9B9D-7AC3-867B-0CB2-727D806E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BDB3-CA5B-5251-4A27-2716067A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54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A594-6636-6E85-9C52-8877CC942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86D2E-648E-EDE3-54F1-E85EC3B60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35FA0-4838-405D-9550-ED9A2C7D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0B78D-EAE2-306B-D84E-6264B671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3800-BEAF-D066-BE3D-67C4DEBB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4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9FD2-C15A-39AE-8A69-86384BE96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18F9B-9A15-72D8-F390-CFBA1CC1F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FA631-DD4C-D282-1FF3-17ED692D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A25E2-E760-9255-5C2A-676E4747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132B0-F49A-153E-07D4-36344BF9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1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A4061-43A9-B145-99C6-12CA93C6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1F6B2-8F1C-43C2-FFA4-5BF185D6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3D6C6-8A48-16AD-3E70-6ED0999C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A69DD-163E-90A1-08A0-C08A46E11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04395-7022-D858-C4BE-070B81EF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7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F9F42-3042-003B-186B-BECD78C9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66D40-7998-DA39-2461-C5166AEE3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E98ED-A63B-0230-FAC3-C396323F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B7FBC-326A-16BC-18FF-962F8632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3AC14-D647-9B72-99A4-2238BFF4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9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1AB13-7E6B-DD3A-B480-95A9608E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015CD-5961-0A03-0113-89A0D714A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6D246-84EA-BCB5-9536-A868D7972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6BB95-8DB3-31BE-1A48-8F6CF0DE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CB4D1-BCE9-B786-81AF-FDF0513C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18E01-3E83-F53C-AF28-5C4E086E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8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60753-A8C5-86EC-2461-13D100F64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89D4-8796-3D86-062D-BF8E01870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70206-E120-7B98-DB7D-DA36FD673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2F2E8-AC16-7D6E-AF03-F5C23899F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7ED31-52B0-1374-6EA4-BD1BF0AF2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B803E-1CFA-FE7E-E98A-E309BE12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18B9E-E194-0F33-C521-23524139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16C8D-9825-3F05-E388-7835FBE7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91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7BBE-D0AA-8670-1144-1000D332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50BCC8-7AAD-32F6-64DC-064D5F4A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8B4C1-C523-652B-E778-A29BF6D4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72C72-5FC7-2DEF-5750-07E76D6D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88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E5445-2B4A-0738-0897-3D9FC584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CA8F8-FA48-67A4-3E82-A2349873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47964-1C0A-97C1-D2AB-6F1F6A42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B667-E573-1974-234A-EDE7CF4F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E0EDD-5FC7-9E13-D5F1-327D7A6AA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5ADFC-981D-44FB-DF77-1679253DE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ED8F8-830F-F4A7-4B5D-ED42B620C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4F786-99D0-4EE4-FAB7-3B3D8C35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D82DD-1F12-4516-DF89-C4378DA03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0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9A27-48F8-7FC6-517D-4C40E8D7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86BF0-DF05-74F5-D3DA-744733386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B3140-7F85-6AF4-96C8-476596F11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AD64B-F217-52AF-EE6D-2DEAE692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D01DB-CC05-4234-3402-F2B781D9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227E7-4E78-97F7-4832-8EFB8AA7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CEB60-16B1-5467-E39E-2A81FB1DE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6AD47-FFED-A9A3-3657-52EFDBAAD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91378-4942-5A7E-2E77-6A274EC4B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20428-7AE6-448E-97D4-934996EF11F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CAE6A-ADE9-E461-1C98-312AA291A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65D96-71A4-4086-4AEE-2EA309447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topmarks.co.uk/times-tables/coconut-multiples" TargetMode="External"/><Relationship Id="rId7" Type="http://schemas.openxmlformats.org/officeDocument/2006/relationships/hyperlink" Target="https://www.sumdog.com/user/sign_in" TargetMode="External"/><Relationship Id="rId2" Type="http://schemas.openxmlformats.org/officeDocument/2006/relationships/hyperlink" Target="https://www.topmarks.co.uk/maths-games/hit-the-butto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learn.nessy.com/account/login#/accountLo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D31ED-BD85-E20D-7F24-95AE71B16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6AF93B-B73F-9DF7-D282-9D2F921B3F7F}"/>
              </a:ext>
            </a:extLst>
          </p:cNvPr>
          <p:cNvSpPr/>
          <p:nvPr/>
        </p:nvSpPr>
        <p:spPr>
          <a:xfrm>
            <a:off x="4578854" y="796715"/>
            <a:ext cx="3537000" cy="858639"/>
          </a:xfrm>
          <a:prstGeom prst="roundRect">
            <a:avLst/>
          </a:prstGeom>
          <a:solidFill>
            <a:srgbClr val="926D9B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Primary 5/6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Homework Tasks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Week Beginning 11/03/24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50F4F91-60BE-0DD5-076B-71776C8B9BC6}"/>
              </a:ext>
            </a:extLst>
          </p:cNvPr>
          <p:cNvSpPr/>
          <p:nvPr/>
        </p:nvSpPr>
        <p:spPr>
          <a:xfrm>
            <a:off x="8784404" y="440580"/>
            <a:ext cx="3249704" cy="40821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Numeracy</a:t>
            </a:r>
            <a:endParaRPr lang="en-GB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Work on your times tables!! Follow the links below for Topmarks games.</a:t>
            </a:r>
          </a:p>
          <a:p>
            <a:pPr algn="ctr"/>
            <a:endParaRPr lang="en-GB" sz="16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https://www.topmarks.co.uk/maths-games/hit-the-button</a:t>
            </a:r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https://www.topmarks.co.uk/times-tables/coconut-multiples</a:t>
            </a:r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66B03BC-FF51-2C47-E9A8-4323E1C082E2}"/>
              </a:ext>
            </a:extLst>
          </p:cNvPr>
          <p:cNvSpPr/>
          <p:nvPr/>
        </p:nvSpPr>
        <p:spPr>
          <a:xfrm>
            <a:off x="28879" y="156680"/>
            <a:ext cx="3974428" cy="67013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Literacy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i="1" dirty="0">
                <a:solidFill>
                  <a:schemeClr val="tx1"/>
                </a:solidFill>
                <a:latin typeface="Comic Sans MS" panose="030F0702030302020204" pitchFamily="66" charset="0"/>
              </a:rPr>
              <a:t>Phoneme of the week </a:t>
            </a:r>
            <a:r>
              <a:rPr lang="en-GB" sz="16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‘</a:t>
            </a:r>
            <a:r>
              <a:rPr lang="en-GB" sz="1600" b="1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oo</a:t>
            </a:r>
            <a:r>
              <a:rPr lang="en-GB" sz="16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’</a:t>
            </a:r>
          </a:p>
          <a:p>
            <a:pPr algn="ctr"/>
            <a:endParaRPr lang="en-GB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Tricky Words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Practise the spellings of your tricky words using the spelling activities in your jotter.</a:t>
            </a:r>
            <a:endParaRPr lang="en-GB" sz="14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Nessy</a:t>
            </a:r>
            <a:r>
              <a:rPr lang="en-GB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Follow the link and login to play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  <a:latin typeface="Comic Sans MS" panose="030F0702030302020204" pitchFamily="66" charset="0"/>
                <a:hlinkClick r:id="rId4"/>
              </a:rPr>
              <a:t>https://learn.nessy.com/account/login#/accountLogin</a:t>
            </a:r>
            <a:endParaRPr lang="en-GB" sz="14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Reading</a:t>
            </a:r>
          </a:p>
          <a:p>
            <a:pPr algn="ctr"/>
            <a:endParaRPr lang="en-GB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Try to spend 10-15 mins each reading your book.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MyON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is available too. 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Remember to be quizzing on your books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Writing (Persuasive)</a:t>
            </a:r>
          </a:p>
          <a:p>
            <a:pPr algn="ctr"/>
            <a:endParaRPr lang="en-GB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Think of something you have always wanted. Try and persuade your adult(s) to get it for you / do it for you.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12C9FE8-1C12-A6B5-D858-C787308B75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5256" y="3526466"/>
            <a:ext cx="1298642" cy="8318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7ADD3CC-7CCF-17F3-6EA8-7C202AB506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8950" y="3526466"/>
            <a:ext cx="1323620" cy="831894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317B4C-2250-2924-E10E-4968C10CBD4B}"/>
              </a:ext>
            </a:extLst>
          </p:cNvPr>
          <p:cNvSpPr/>
          <p:nvPr/>
        </p:nvSpPr>
        <p:spPr>
          <a:xfrm>
            <a:off x="8784404" y="4654194"/>
            <a:ext cx="3249704" cy="204712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Maths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Login to Sumdog and complete the Homework Task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  <a:hlinkClick r:id="rId7"/>
              </a:rPr>
              <a:t>https://www.sumdog.com/user/sign_in</a:t>
            </a:r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6CCFF7-76F1-85C6-630B-7D6B952F4F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94237" y="4704616"/>
            <a:ext cx="580133" cy="576291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D60A626-F86A-4C68-21DE-7590294D8979}"/>
              </a:ext>
            </a:extLst>
          </p:cNvPr>
          <p:cNvSpPr/>
          <p:nvPr/>
        </p:nvSpPr>
        <p:spPr>
          <a:xfrm>
            <a:off x="4253698" y="2158986"/>
            <a:ext cx="4187313" cy="43987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STEM WEEK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We have several challenges and experiments going on this week as part of STEM week.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One challenge in particular is creating parachutes as part of our forces Topic.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We would appreciate your help in collecting materials for constructing the parachutes.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Don’t spend money on these materials, it is only if you have any lying around the house that are not in use.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r>
              <a:rPr lang="en-GB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.g., plastic carrier bags, fabric, plastic cups, string, sponges etc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3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257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McColl (Student)</dc:creator>
  <cp:lastModifiedBy>Megan McColl (Student)</cp:lastModifiedBy>
  <cp:revision>3</cp:revision>
  <dcterms:created xsi:type="dcterms:W3CDTF">2024-02-26T17:29:55Z</dcterms:created>
  <dcterms:modified xsi:type="dcterms:W3CDTF">2024-03-11T22:35:52Z</dcterms:modified>
</cp:coreProperties>
</file>