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3"/>
  </p:notesMasterIdLst>
  <p:sldIdLst>
    <p:sldId id="370" r:id="rId2"/>
    <p:sldId id="376" r:id="rId3"/>
    <p:sldId id="371" r:id="rId4"/>
    <p:sldId id="372" r:id="rId5"/>
    <p:sldId id="373" r:id="rId6"/>
    <p:sldId id="374" r:id="rId7"/>
    <p:sldId id="375" r:id="rId8"/>
    <p:sldId id="377" r:id="rId9"/>
    <p:sldId id="379" r:id="rId10"/>
    <p:sldId id="381" r:id="rId11"/>
    <p:sldId id="383" r:id="rId12"/>
  </p:sldIdLst>
  <p:sldSz cx="12192000" cy="6858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alibri Light" panose="020F0302020204030204" pitchFamily="34" charset="0"/>
      <p:regular r:id="rId18"/>
      <p:italic r:id="rId19"/>
    </p:embeddedFont>
    <p:embeddedFont>
      <p:font typeface="Comic Sans MS" panose="030F0702030302020204" pitchFamily="66" charset="0"/>
      <p:regular r:id="rId20"/>
      <p:bold r:id="rId21"/>
      <p:italic r:id="rId22"/>
      <p:boldItalic r:id="rId23"/>
    </p:embeddedFont>
    <p:embeddedFont>
      <p:font typeface="KAHIGHWAY" panose="020B0604020202020204" charset="0"/>
      <p:regular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1C4C4"/>
    <a:srgbClr val="E5CFCD"/>
    <a:srgbClr val="E4AF3E"/>
    <a:srgbClr val="A4B8C5"/>
    <a:srgbClr val="F8AAA1"/>
    <a:srgbClr val="F05EAB"/>
    <a:srgbClr val="FBAAD6"/>
    <a:srgbClr val="AFE890"/>
    <a:srgbClr val="C7F2F0"/>
    <a:srgbClr val="FFB9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7DF6FC3-4983-4A25-9E81-AC89F37C44D0}" v="107" dt="2023-09-19T20:37:49.68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14"/>
    <p:restoredTop sz="86797" autoAdjust="0"/>
  </p:normalViewPr>
  <p:slideViewPr>
    <p:cSldViewPr snapToGrid="0" snapToObjects="1">
      <p:cViewPr varScale="1">
        <p:scale>
          <a:sx n="71" d="100"/>
          <a:sy n="71" d="100"/>
        </p:scale>
        <p:origin x="1262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nnifer Elstone" userId="7cf6b5f7c3c0d151" providerId="LiveId" clId="{D7DF6FC3-4983-4A25-9E81-AC89F37C44D0}"/>
    <pc:docChg chg="undo custSel addSld delSld modSld sldOrd modMainMaster modShowInfo">
      <pc:chgData name="Jennifer Elstone" userId="7cf6b5f7c3c0d151" providerId="LiveId" clId="{D7DF6FC3-4983-4A25-9E81-AC89F37C44D0}" dt="2023-09-19T20:37:49.686" v="1484"/>
      <pc:docMkLst>
        <pc:docMk/>
      </pc:docMkLst>
      <pc:sldChg chg="del">
        <pc:chgData name="Jennifer Elstone" userId="7cf6b5f7c3c0d151" providerId="LiveId" clId="{D7DF6FC3-4983-4A25-9E81-AC89F37C44D0}" dt="2023-09-19T18:29:14.806" v="7" actId="47"/>
        <pc:sldMkLst>
          <pc:docMk/>
          <pc:sldMk cId="3674954869" sldId="364"/>
        </pc:sldMkLst>
      </pc:sldChg>
      <pc:sldChg chg="del">
        <pc:chgData name="Jennifer Elstone" userId="7cf6b5f7c3c0d151" providerId="LiveId" clId="{D7DF6FC3-4983-4A25-9E81-AC89F37C44D0}" dt="2023-09-19T18:29:12.366" v="6" actId="47"/>
        <pc:sldMkLst>
          <pc:docMk/>
          <pc:sldMk cId="2765540944" sldId="365"/>
        </pc:sldMkLst>
      </pc:sldChg>
      <pc:sldChg chg="del">
        <pc:chgData name="Jennifer Elstone" userId="7cf6b5f7c3c0d151" providerId="LiveId" clId="{D7DF6FC3-4983-4A25-9E81-AC89F37C44D0}" dt="2023-09-19T18:29:08.399" v="5" actId="47"/>
        <pc:sldMkLst>
          <pc:docMk/>
          <pc:sldMk cId="3034651025" sldId="366"/>
        </pc:sldMkLst>
      </pc:sldChg>
      <pc:sldChg chg="del">
        <pc:chgData name="Jennifer Elstone" userId="7cf6b5f7c3c0d151" providerId="LiveId" clId="{D7DF6FC3-4983-4A25-9E81-AC89F37C44D0}" dt="2023-09-19T18:29:04.626" v="4" actId="47"/>
        <pc:sldMkLst>
          <pc:docMk/>
          <pc:sldMk cId="4217489045" sldId="367"/>
        </pc:sldMkLst>
      </pc:sldChg>
      <pc:sldChg chg="del">
        <pc:chgData name="Jennifer Elstone" userId="7cf6b5f7c3c0d151" providerId="LiveId" clId="{D7DF6FC3-4983-4A25-9E81-AC89F37C44D0}" dt="2023-09-19T18:28:44.777" v="1" actId="47"/>
        <pc:sldMkLst>
          <pc:docMk/>
          <pc:sldMk cId="1072956316" sldId="368"/>
        </pc:sldMkLst>
      </pc:sldChg>
      <pc:sldChg chg="del">
        <pc:chgData name="Jennifer Elstone" userId="7cf6b5f7c3c0d151" providerId="LiveId" clId="{D7DF6FC3-4983-4A25-9E81-AC89F37C44D0}" dt="2023-09-19T18:28:41.571" v="0" actId="47"/>
        <pc:sldMkLst>
          <pc:docMk/>
          <pc:sldMk cId="1381254198" sldId="369"/>
        </pc:sldMkLst>
      </pc:sldChg>
      <pc:sldChg chg="modSp mod modTransition">
        <pc:chgData name="Jennifer Elstone" userId="7cf6b5f7c3c0d151" providerId="LiveId" clId="{D7DF6FC3-4983-4A25-9E81-AC89F37C44D0}" dt="2023-09-19T20:37:49.686" v="1484"/>
        <pc:sldMkLst>
          <pc:docMk/>
          <pc:sldMk cId="3599844615" sldId="370"/>
        </pc:sldMkLst>
        <pc:spChg chg="mod">
          <ac:chgData name="Jennifer Elstone" userId="7cf6b5f7c3c0d151" providerId="LiveId" clId="{D7DF6FC3-4983-4A25-9E81-AC89F37C44D0}" dt="2023-09-19T18:33:52.517" v="49" actId="255"/>
          <ac:spMkLst>
            <pc:docMk/>
            <pc:sldMk cId="3599844615" sldId="370"/>
            <ac:spMk id="2" creationId="{193F5327-0635-6B4B-9AE5-CCEEB94AAA23}"/>
          </ac:spMkLst>
        </pc:spChg>
      </pc:sldChg>
      <pc:sldChg chg="modTransition">
        <pc:chgData name="Jennifer Elstone" userId="7cf6b5f7c3c0d151" providerId="LiveId" clId="{D7DF6FC3-4983-4A25-9E81-AC89F37C44D0}" dt="2023-09-19T20:37:49.686" v="1484"/>
        <pc:sldMkLst>
          <pc:docMk/>
          <pc:sldMk cId="2906708696" sldId="371"/>
        </pc:sldMkLst>
      </pc:sldChg>
      <pc:sldChg chg="modSp mod modTransition">
        <pc:chgData name="Jennifer Elstone" userId="7cf6b5f7c3c0d151" providerId="LiveId" clId="{D7DF6FC3-4983-4A25-9E81-AC89F37C44D0}" dt="2023-09-19T20:37:49.686" v="1484"/>
        <pc:sldMkLst>
          <pc:docMk/>
          <pc:sldMk cId="2857335726" sldId="372"/>
        </pc:sldMkLst>
        <pc:spChg chg="mod">
          <ac:chgData name="Jennifer Elstone" userId="7cf6b5f7c3c0d151" providerId="LiveId" clId="{D7DF6FC3-4983-4A25-9E81-AC89F37C44D0}" dt="2023-09-19T18:32:59.635" v="47" actId="2711"/>
          <ac:spMkLst>
            <pc:docMk/>
            <pc:sldMk cId="2857335726" sldId="372"/>
            <ac:spMk id="2" creationId="{C3CC1D1D-11EC-E84D-8DB7-4DFC04B32D09}"/>
          </ac:spMkLst>
        </pc:spChg>
      </pc:sldChg>
      <pc:sldChg chg="addSp delSp modSp mod modTransition">
        <pc:chgData name="Jennifer Elstone" userId="7cf6b5f7c3c0d151" providerId="LiveId" clId="{D7DF6FC3-4983-4A25-9E81-AC89F37C44D0}" dt="2023-09-19T20:37:49.686" v="1484"/>
        <pc:sldMkLst>
          <pc:docMk/>
          <pc:sldMk cId="1491060179" sldId="373"/>
        </pc:sldMkLst>
        <pc:spChg chg="mod">
          <ac:chgData name="Jennifer Elstone" userId="7cf6b5f7c3c0d151" providerId="LiveId" clId="{D7DF6FC3-4983-4A25-9E81-AC89F37C44D0}" dt="2023-09-19T18:36:46.130" v="116" actId="20577"/>
          <ac:spMkLst>
            <pc:docMk/>
            <pc:sldMk cId="1491060179" sldId="373"/>
            <ac:spMk id="2" creationId="{15D9C7B5-D469-7E4A-B18A-B6D27CC34229}"/>
          </ac:spMkLst>
        </pc:spChg>
        <pc:spChg chg="add del mod">
          <ac:chgData name="Jennifer Elstone" userId="7cf6b5f7c3c0d151" providerId="LiveId" clId="{D7DF6FC3-4983-4A25-9E81-AC89F37C44D0}" dt="2023-09-19T18:37:43.144" v="125"/>
          <ac:spMkLst>
            <pc:docMk/>
            <pc:sldMk cId="1491060179" sldId="373"/>
            <ac:spMk id="5" creationId="{A2A25D63-F2C7-7AFF-331B-FD70AAE20AC7}"/>
          </ac:spMkLst>
        </pc:spChg>
        <pc:spChg chg="add del mod">
          <ac:chgData name="Jennifer Elstone" userId="7cf6b5f7c3c0d151" providerId="LiveId" clId="{D7DF6FC3-4983-4A25-9E81-AC89F37C44D0}" dt="2023-09-19T18:37:43.144" v="127"/>
          <ac:spMkLst>
            <pc:docMk/>
            <pc:sldMk cId="1491060179" sldId="373"/>
            <ac:spMk id="6" creationId="{8C7E3892-578E-D810-54C2-B2E09673BEB5}"/>
          </ac:spMkLst>
        </pc:spChg>
        <pc:picChg chg="add mod">
          <ac:chgData name="Jennifer Elstone" userId="7cf6b5f7c3c0d151" providerId="LiveId" clId="{D7DF6FC3-4983-4A25-9E81-AC89F37C44D0}" dt="2023-09-19T18:37:05.519" v="120" actId="1076"/>
          <ac:picMkLst>
            <pc:docMk/>
            <pc:sldMk cId="1491060179" sldId="373"/>
            <ac:picMk id="4" creationId="{8F11CEBC-8A82-CE09-C95E-9EF9D216A1B4}"/>
          </ac:picMkLst>
        </pc:picChg>
      </pc:sldChg>
      <pc:sldChg chg="addSp delSp modSp mod modTransition">
        <pc:chgData name="Jennifer Elstone" userId="7cf6b5f7c3c0d151" providerId="LiveId" clId="{D7DF6FC3-4983-4A25-9E81-AC89F37C44D0}" dt="2023-09-19T20:37:49.686" v="1484"/>
        <pc:sldMkLst>
          <pc:docMk/>
          <pc:sldMk cId="2668579628" sldId="374"/>
        </pc:sldMkLst>
        <pc:spChg chg="mod">
          <ac:chgData name="Jennifer Elstone" userId="7cf6b5f7c3c0d151" providerId="LiveId" clId="{D7DF6FC3-4983-4A25-9E81-AC89F37C44D0}" dt="2023-09-19T18:51:54.101" v="343" actId="255"/>
          <ac:spMkLst>
            <pc:docMk/>
            <pc:sldMk cId="2668579628" sldId="374"/>
            <ac:spMk id="2" creationId="{FFAF8980-2BDF-FD49-981B-735B5A06CC72}"/>
          </ac:spMkLst>
        </pc:spChg>
        <pc:spChg chg="add del mod">
          <ac:chgData name="Jennifer Elstone" userId="7cf6b5f7c3c0d151" providerId="LiveId" clId="{D7DF6FC3-4983-4A25-9E81-AC89F37C44D0}" dt="2023-09-19T18:47:22.178" v="317" actId="478"/>
          <ac:spMkLst>
            <pc:docMk/>
            <pc:sldMk cId="2668579628" sldId="374"/>
            <ac:spMk id="3" creationId="{D6C3C602-5540-1B71-9269-C071717D9F99}"/>
          </ac:spMkLst>
        </pc:spChg>
        <pc:picChg chg="add mod">
          <ac:chgData name="Jennifer Elstone" userId="7cf6b5f7c3c0d151" providerId="LiveId" clId="{D7DF6FC3-4983-4A25-9E81-AC89F37C44D0}" dt="2023-09-19T18:51:46.353" v="342" actId="1076"/>
          <ac:picMkLst>
            <pc:docMk/>
            <pc:sldMk cId="2668579628" sldId="374"/>
            <ac:picMk id="5" creationId="{306B7B2C-CC3D-6FDA-30BF-10A17EE21892}"/>
          </ac:picMkLst>
        </pc:picChg>
      </pc:sldChg>
      <pc:sldChg chg="addSp delSp modSp mod modTransition">
        <pc:chgData name="Jennifer Elstone" userId="7cf6b5f7c3c0d151" providerId="LiveId" clId="{D7DF6FC3-4983-4A25-9E81-AC89F37C44D0}" dt="2023-09-19T20:37:49.686" v="1484"/>
        <pc:sldMkLst>
          <pc:docMk/>
          <pc:sldMk cId="974237783" sldId="375"/>
        </pc:sldMkLst>
        <pc:spChg chg="mod">
          <ac:chgData name="Jennifer Elstone" userId="7cf6b5f7c3c0d151" providerId="LiveId" clId="{D7DF6FC3-4983-4A25-9E81-AC89F37C44D0}" dt="2023-09-19T19:03:58.706" v="505" actId="20577"/>
          <ac:spMkLst>
            <pc:docMk/>
            <pc:sldMk cId="974237783" sldId="375"/>
            <ac:spMk id="2" creationId="{F9D31BB6-A8AA-1E41-8151-21ADF045D018}"/>
          </ac:spMkLst>
        </pc:spChg>
        <pc:picChg chg="add del">
          <ac:chgData name="Jennifer Elstone" userId="7cf6b5f7c3c0d151" providerId="LiveId" clId="{D7DF6FC3-4983-4A25-9E81-AC89F37C44D0}" dt="2023-09-19T19:02:32.981" v="490" actId="478"/>
          <ac:picMkLst>
            <pc:docMk/>
            <pc:sldMk cId="974237783" sldId="375"/>
            <ac:picMk id="4" creationId="{832FFB16-CFD5-85E9-2F4F-0D865F9A484B}"/>
          </ac:picMkLst>
        </pc:picChg>
        <pc:picChg chg="add mod">
          <ac:chgData name="Jennifer Elstone" userId="7cf6b5f7c3c0d151" providerId="LiveId" clId="{D7DF6FC3-4983-4A25-9E81-AC89F37C44D0}" dt="2023-09-19T19:03:37.699" v="503" actId="1076"/>
          <ac:picMkLst>
            <pc:docMk/>
            <pc:sldMk cId="974237783" sldId="375"/>
            <ac:picMk id="6" creationId="{80AD2E4D-8CCC-CF35-441A-B22C87B9C4CA}"/>
          </ac:picMkLst>
        </pc:picChg>
      </pc:sldChg>
      <pc:sldChg chg="modSp mod ord modTransition">
        <pc:chgData name="Jennifer Elstone" userId="7cf6b5f7c3c0d151" providerId="LiveId" clId="{D7DF6FC3-4983-4A25-9E81-AC89F37C44D0}" dt="2023-09-19T20:37:49.686" v="1484"/>
        <pc:sldMkLst>
          <pc:docMk/>
          <pc:sldMk cId="4212616653" sldId="376"/>
        </pc:sldMkLst>
        <pc:spChg chg="mod">
          <ac:chgData name="Jennifer Elstone" userId="7cf6b5f7c3c0d151" providerId="LiveId" clId="{D7DF6FC3-4983-4A25-9E81-AC89F37C44D0}" dt="2023-09-19T18:58:19.908" v="378" actId="113"/>
          <ac:spMkLst>
            <pc:docMk/>
            <pc:sldMk cId="4212616653" sldId="376"/>
            <ac:spMk id="2" creationId="{10802B0D-806A-4342-B10E-EE1C76AB34C4}"/>
          </ac:spMkLst>
        </pc:spChg>
      </pc:sldChg>
      <pc:sldChg chg="addSp modSp mod modTransition">
        <pc:chgData name="Jennifer Elstone" userId="7cf6b5f7c3c0d151" providerId="LiveId" clId="{D7DF6FC3-4983-4A25-9E81-AC89F37C44D0}" dt="2023-09-19T20:37:49.686" v="1484"/>
        <pc:sldMkLst>
          <pc:docMk/>
          <pc:sldMk cId="329181569" sldId="377"/>
        </pc:sldMkLst>
        <pc:spChg chg="mod">
          <ac:chgData name="Jennifer Elstone" userId="7cf6b5f7c3c0d151" providerId="LiveId" clId="{D7DF6FC3-4983-4A25-9E81-AC89F37C44D0}" dt="2023-09-19T19:08:00.805" v="702" actId="20577"/>
          <ac:spMkLst>
            <pc:docMk/>
            <pc:sldMk cId="329181569" sldId="377"/>
            <ac:spMk id="2" creationId="{5DEE336A-0FA2-DD4F-846B-56FFE37B391F}"/>
          </ac:spMkLst>
        </pc:spChg>
        <pc:picChg chg="add mod">
          <ac:chgData name="Jennifer Elstone" userId="7cf6b5f7c3c0d151" providerId="LiveId" clId="{D7DF6FC3-4983-4A25-9E81-AC89F37C44D0}" dt="2023-09-19T19:09:37.298" v="711" actId="1076"/>
          <ac:picMkLst>
            <pc:docMk/>
            <pc:sldMk cId="329181569" sldId="377"/>
            <ac:picMk id="4" creationId="{80009EFB-7899-126D-85B5-0FEAA72BCBB3}"/>
          </ac:picMkLst>
        </pc:picChg>
        <pc:picChg chg="add mod">
          <ac:chgData name="Jennifer Elstone" userId="7cf6b5f7c3c0d151" providerId="LiveId" clId="{D7DF6FC3-4983-4A25-9E81-AC89F37C44D0}" dt="2023-09-19T19:16:46.755" v="715" actId="1076"/>
          <ac:picMkLst>
            <pc:docMk/>
            <pc:sldMk cId="329181569" sldId="377"/>
            <ac:picMk id="6" creationId="{197058B0-F771-57E2-4A41-45E8161DEF8E}"/>
          </ac:picMkLst>
        </pc:picChg>
      </pc:sldChg>
      <pc:sldChg chg="modSp del mod">
        <pc:chgData name="Jennifer Elstone" userId="7cf6b5f7c3c0d151" providerId="LiveId" clId="{D7DF6FC3-4983-4A25-9E81-AC89F37C44D0}" dt="2023-09-19T19:17:39.882" v="735" actId="47"/>
        <pc:sldMkLst>
          <pc:docMk/>
          <pc:sldMk cId="3624757668" sldId="378"/>
        </pc:sldMkLst>
        <pc:spChg chg="mod">
          <ac:chgData name="Jennifer Elstone" userId="7cf6b5f7c3c0d151" providerId="LiveId" clId="{D7DF6FC3-4983-4A25-9E81-AC89F37C44D0}" dt="2023-09-19T19:17:29.996" v="734" actId="20577"/>
          <ac:spMkLst>
            <pc:docMk/>
            <pc:sldMk cId="3624757668" sldId="378"/>
            <ac:spMk id="2" creationId="{F98BB394-9E89-414F-AF18-C14E0AF284EE}"/>
          </ac:spMkLst>
        </pc:spChg>
      </pc:sldChg>
      <pc:sldChg chg="addSp delSp modSp mod modTransition">
        <pc:chgData name="Jennifer Elstone" userId="7cf6b5f7c3c0d151" providerId="LiveId" clId="{D7DF6FC3-4983-4A25-9E81-AC89F37C44D0}" dt="2023-09-19T20:37:49.686" v="1484"/>
        <pc:sldMkLst>
          <pc:docMk/>
          <pc:sldMk cId="1905158401" sldId="379"/>
        </pc:sldMkLst>
        <pc:spChg chg="add del mod">
          <ac:chgData name="Jennifer Elstone" userId="7cf6b5f7c3c0d151" providerId="LiveId" clId="{D7DF6FC3-4983-4A25-9E81-AC89F37C44D0}" dt="2023-09-19T19:20:32.186" v="794" actId="20577"/>
          <ac:spMkLst>
            <pc:docMk/>
            <pc:sldMk cId="1905158401" sldId="379"/>
            <ac:spMk id="2" creationId="{BE0B76B4-EB0D-EA4D-9FD8-8CF87756D2BC}"/>
          </ac:spMkLst>
        </pc:spChg>
        <pc:picChg chg="add del mod">
          <ac:chgData name="Jennifer Elstone" userId="7cf6b5f7c3c0d151" providerId="LiveId" clId="{D7DF6FC3-4983-4A25-9E81-AC89F37C44D0}" dt="2023-09-19T19:19:50.230" v="786"/>
          <ac:picMkLst>
            <pc:docMk/>
            <pc:sldMk cId="1905158401" sldId="379"/>
            <ac:picMk id="1026" creationId="{1954A035-94EC-A6AF-5899-65846B90A429}"/>
          </ac:picMkLst>
        </pc:picChg>
        <pc:picChg chg="add mod">
          <ac:chgData name="Jennifer Elstone" userId="7cf6b5f7c3c0d151" providerId="LiveId" clId="{D7DF6FC3-4983-4A25-9E81-AC89F37C44D0}" dt="2023-09-19T19:22:33.957" v="803" actId="14100"/>
          <ac:picMkLst>
            <pc:docMk/>
            <pc:sldMk cId="1905158401" sldId="379"/>
            <ac:picMk id="1028" creationId="{B4261744-E198-EEF3-121A-19EA791E559E}"/>
          </ac:picMkLst>
        </pc:picChg>
        <pc:picChg chg="add mod">
          <ac:chgData name="Jennifer Elstone" userId="7cf6b5f7c3c0d151" providerId="LiveId" clId="{D7DF6FC3-4983-4A25-9E81-AC89F37C44D0}" dt="2023-09-19T19:22:27.853" v="802" actId="14100"/>
          <ac:picMkLst>
            <pc:docMk/>
            <pc:sldMk cId="1905158401" sldId="379"/>
            <ac:picMk id="1030" creationId="{474F3E98-1A08-4B09-70CC-CFC01A9CE572}"/>
          </ac:picMkLst>
        </pc:picChg>
      </pc:sldChg>
      <pc:sldChg chg="del">
        <pc:chgData name="Jennifer Elstone" userId="7cf6b5f7c3c0d151" providerId="LiveId" clId="{D7DF6FC3-4983-4A25-9E81-AC89F37C44D0}" dt="2023-09-19T19:22:47.704" v="804" actId="47"/>
        <pc:sldMkLst>
          <pc:docMk/>
          <pc:sldMk cId="755709834" sldId="380"/>
        </pc:sldMkLst>
      </pc:sldChg>
      <pc:sldChg chg="addSp modSp mod modTransition">
        <pc:chgData name="Jennifer Elstone" userId="7cf6b5f7c3c0d151" providerId="LiveId" clId="{D7DF6FC3-4983-4A25-9E81-AC89F37C44D0}" dt="2023-09-19T20:37:49.686" v="1484"/>
        <pc:sldMkLst>
          <pc:docMk/>
          <pc:sldMk cId="1569248662" sldId="381"/>
        </pc:sldMkLst>
        <pc:spChg chg="mod">
          <ac:chgData name="Jennifer Elstone" userId="7cf6b5f7c3c0d151" providerId="LiveId" clId="{D7DF6FC3-4983-4A25-9E81-AC89F37C44D0}" dt="2023-09-19T19:27:18.065" v="989" actId="20577"/>
          <ac:spMkLst>
            <pc:docMk/>
            <pc:sldMk cId="1569248662" sldId="381"/>
            <ac:spMk id="2" creationId="{105A0EA0-3C55-AD48-9002-C4B0F1536DFE}"/>
          </ac:spMkLst>
        </pc:spChg>
        <pc:picChg chg="add mod">
          <ac:chgData name="Jennifer Elstone" userId="7cf6b5f7c3c0d151" providerId="LiveId" clId="{D7DF6FC3-4983-4A25-9E81-AC89F37C44D0}" dt="2023-09-19T19:27:31.305" v="993" actId="1076"/>
          <ac:picMkLst>
            <pc:docMk/>
            <pc:sldMk cId="1569248662" sldId="381"/>
            <ac:picMk id="4" creationId="{C1562B2C-0DE3-89D1-D008-AC23BD689B49}"/>
          </ac:picMkLst>
        </pc:picChg>
      </pc:sldChg>
      <pc:sldChg chg="del">
        <pc:chgData name="Jennifer Elstone" userId="7cf6b5f7c3c0d151" providerId="LiveId" clId="{D7DF6FC3-4983-4A25-9E81-AC89F37C44D0}" dt="2023-09-19T19:27:39.609" v="994" actId="47"/>
        <pc:sldMkLst>
          <pc:docMk/>
          <pc:sldMk cId="2311009175" sldId="382"/>
        </pc:sldMkLst>
      </pc:sldChg>
      <pc:sldChg chg="addSp delSp modSp mod modTransition">
        <pc:chgData name="Jennifer Elstone" userId="7cf6b5f7c3c0d151" providerId="LiveId" clId="{D7DF6FC3-4983-4A25-9E81-AC89F37C44D0}" dt="2023-09-19T20:37:49.686" v="1484"/>
        <pc:sldMkLst>
          <pc:docMk/>
          <pc:sldMk cId="758348999" sldId="383"/>
        </pc:sldMkLst>
        <pc:spChg chg="mod">
          <ac:chgData name="Jennifer Elstone" userId="7cf6b5f7c3c0d151" providerId="LiveId" clId="{D7DF6FC3-4983-4A25-9E81-AC89F37C44D0}" dt="2023-09-19T19:52:19.414" v="1380" actId="14100"/>
          <ac:spMkLst>
            <pc:docMk/>
            <pc:sldMk cId="758348999" sldId="383"/>
            <ac:spMk id="2" creationId="{1BD8F866-FC25-3944-85AE-278337B6DBBB}"/>
          </ac:spMkLst>
        </pc:spChg>
        <pc:spChg chg="del mod">
          <ac:chgData name="Jennifer Elstone" userId="7cf6b5f7c3c0d151" providerId="LiveId" clId="{D7DF6FC3-4983-4A25-9E81-AC89F37C44D0}" dt="2023-09-19T19:51:43.705" v="1354"/>
          <ac:spMkLst>
            <pc:docMk/>
            <pc:sldMk cId="758348999" sldId="383"/>
            <ac:spMk id="3" creationId="{FA21B0D9-972B-7940-AE9B-F04D58DA5706}"/>
          </ac:spMkLst>
        </pc:spChg>
        <pc:spChg chg="del mod">
          <ac:chgData name="Jennifer Elstone" userId="7cf6b5f7c3c0d151" providerId="LiveId" clId="{D7DF6FC3-4983-4A25-9E81-AC89F37C44D0}" dt="2023-09-19T19:51:43.721" v="1356"/>
          <ac:spMkLst>
            <pc:docMk/>
            <pc:sldMk cId="758348999" sldId="383"/>
            <ac:spMk id="4" creationId="{BE179429-0F8E-C247-92D3-8A839EF9AAB0}"/>
          </ac:spMkLst>
        </pc:spChg>
        <pc:spChg chg="mod">
          <ac:chgData name="Jennifer Elstone" userId="7cf6b5f7c3c0d151" providerId="LiveId" clId="{D7DF6FC3-4983-4A25-9E81-AC89F37C44D0}" dt="2023-09-19T19:53:18.497" v="1412" actId="14100"/>
          <ac:spMkLst>
            <pc:docMk/>
            <pc:sldMk cId="758348999" sldId="383"/>
            <ac:spMk id="5" creationId="{1B1E41D1-99D4-744E-ACED-AEE60590D040}"/>
          </ac:spMkLst>
        </pc:spChg>
        <pc:spChg chg="mod">
          <ac:chgData name="Jennifer Elstone" userId="7cf6b5f7c3c0d151" providerId="LiveId" clId="{D7DF6FC3-4983-4A25-9E81-AC89F37C44D0}" dt="2023-09-19T19:48:30.285" v="1327" actId="20577"/>
          <ac:spMkLst>
            <pc:docMk/>
            <pc:sldMk cId="758348999" sldId="383"/>
            <ac:spMk id="6" creationId="{436D0A3A-66F2-624C-9E00-35B30895BF7C}"/>
          </ac:spMkLst>
        </pc:spChg>
        <pc:spChg chg="mod">
          <ac:chgData name="Jennifer Elstone" userId="7cf6b5f7c3c0d151" providerId="LiveId" clId="{D7DF6FC3-4983-4A25-9E81-AC89F37C44D0}" dt="2023-09-19T19:48:44.971" v="1352" actId="20577"/>
          <ac:spMkLst>
            <pc:docMk/>
            <pc:sldMk cId="758348999" sldId="383"/>
            <ac:spMk id="7" creationId="{05EA8CD9-C2A4-5E46-8D20-819C3516DC40}"/>
          </ac:spMkLst>
        </pc:spChg>
        <pc:picChg chg="add mod">
          <ac:chgData name="Jennifer Elstone" userId="7cf6b5f7c3c0d151" providerId="LiveId" clId="{D7DF6FC3-4983-4A25-9E81-AC89F37C44D0}" dt="2023-09-19T19:53:07.624" v="1411" actId="1076"/>
          <ac:picMkLst>
            <pc:docMk/>
            <pc:sldMk cId="758348999" sldId="383"/>
            <ac:picMk id="2050" creationId="{11D5B4D1-93D8-5C8E-D8F3-44D6A284F27C}"/>
          </ac:picMkLst>
        </pc:picChg>
      </pc:sldChg>
      <pc:sldChg chg="del">
        <pc:chgData name="Jennifer Elstone" userId="7cf6b5f7c3c0d151" providerId="LiveId" clId="{D7DF6FC3-4983-4A25-9E81-AC89F37C44D0}" dt="2023-09-19T19:23:41.167" v="847" actId="47"/>
        <pc:sldMkLst>
          <pc:docMk/>
          <pc:sldMk cId="667668248" sldId="384"/>
        </pc:sldMkLst>
      </pc:sldChg>
      <pc:sldChg chg="del">
        <pc:chgData name="Jennifer Elstone" userId="7cf6b5f7c3c0d151" providerId="LiveId" clId="{D7DF6FC3-4983-4A25-9E81-AC89F37C44D0}" dt="2023-09-19T19:23:40.939" v="846" actId="47"/>
        <pc:sldMkLst>
          <pc:docMk/>
          <pc:sldMk cId="781920708" sldId="385"/>
        </pc:sldMkLst>
      </pc:sldChg>
      <pc:sldChg chg="del">
        <pc:chgData name="Jennifer Elstone" userId="7cf6b5f7c3c0d151" providerId="LiveId" clId="{D7DF6FC3-4983-4A25-9E81-AC89F37C44D0}" dt="2023-09-19T19:23:40.735" v="845" actId="47"/>
        <pc:sldMkLst>
          <pc:docMk/>
          <pc:sldMk cId="3478049856" sldId="386"/>
        </pc:sldMkLst>
      </pc:sldChg>
      <pc:sldChg chg="del">
        <pc:chgData name="Jennifer Elstone" userId="7cf6b5f7c3c0d151" providerId="LiveId" clId="{D7DF6FC3-4983-4A25-9E81-AC89F37C44D0}" dt="2023-09-19T19:23:40.530" v="844" actId="47"/>
        <pc:sldMkLst>
          <pc:docMk/>
          <pc:sldMk cId="3128908832" sldId="387"/>
        </pc:sldMkLst>
      </pc:sldChg>
      <pc:sldChg chg="del">
        <pc:chgData name="Jennifer Elstone" userId="7cf6b5f7c3c0d151" providerId="LiveId" clId="{D7DF6FC3-4983-4A25-9E81-AC89F37C44D0}" dt="2023-09-19T19:23:40.320" v="843" actId="47"/>
        <pc:sldMkLst>
          <pc:docMk/>
          <pc:sldMk cId="4279166441" sldId="388"/>
        </pc:sldMkLst>
      </pc:sldChg>
      <pc:sldChg chg="del">
        <pc:chgData name="Jennifer Elstone" userId="7cf6b5f7c3c0d151" providerId="LiveId" clId="{D7DF6FC3-4983-4A25-9E81-AC89F37C44D0}" dt="2023-09-19T19:23:40.090" v="842" actId="47"/>
        <pc:sldMkLst>
          <pc:docMk/>
          <pc:sldMk cId="2754547027" sldId="389"/>
        </pc:sldMkLst>
      </pc:sldChg>
      <pc:sldChg chg="del">
        <pc:chgData name="Jennifer Elstone" userId="7cf6b5f7c3c0d151" providerId="LiveId" clId="{D7DF6FC3-4983-4A25-9E81-AC89F37C44D0}" dt="2023-09-19T19:23:39.882" v="841" actId="47"/>
        <pc:sldMkLst>
          <pc:docMk/>
          <pc:sldMk cId="90733589" sldId="390"/>
        </pc:sldMkLst>
      </pc:sldChg>
      <pc:sldChg chg="del">
        <pc:chgData name="Jennifer Elstone" userId="7cf6b5f7c3c0d151" providerId="LiveId" clId="{D7DF6FC3-4983-4A25-9E81-AC89F37C44D0}" dt="2023-09-19T19:23:39.688" v="840" actId="47"/>
        <pc:sldMkLst>
          <pc:docMk/>
          <pc:sldMk cId="271769755" sldId="391"/>
        </pc:sldMkLst>
      </pc:sldChg>
      <pc:sldChg chg="del">
        <pc:chgData name="Jennifer Elstone" userId="7cf6b5f7c3c0d151" providerId="LiveId" clId="{D7DF6FC3-4983-4A25-9E81-AC89F37C44D0}" dt="2023-09-19T19:23:39.497" v="839" actId="47"/>
        <pc:sldMkLst>
          <pc:docMk/>
          <pc:sldMk cId="4140949686" sldId="392"/>
        </pc:sldMkLst>
      </pc:sldChg>
      <pc:sldChg chg="del">
        <pc:chgData name="Jennifer Elstone" userId="7cf6b5f7c3c0d151" providerId="LiveId" clId="{D7DF6FC3-4983-4A25-9E81-AC89F37C44D0}" dt="2023-09-19T19:23:39.279" v="838" actId="47"/>
        <pc:sldMkLst>
          <pc:docMk/>
          <pc:sldMk cId="3680319372" sldId="393"/>
        </pc:sldMkLst>
      </pc:sldChg>
      <pc:sldChg chg="del">
        <pc:chgData name="Jennifer Elstone" userId="7cf6b5f7c3c0d151" providerId="LiveId" clId="{D7DF6FC3-4983-4A25-9E81-AC89F37C44D0}" dt="2023-09-19T19:23:39.085" v="837" actId="47"/>
        <pc:sldMkLst>
          <pc:docMk/>
          <pc:sldMk cId="2305514952" sldId="394"/>
        </pc:sldMkLst>
      </pc:sldChg>
      <pc:sldChg chg="del">
        <pc:chgData name="Jennifer Elstone" userId="7cf6b5f7c3c0d151" providerId="LiveId" clId="{D7DF6FC3-4983-4A25-9E81-AC89F37C44D0}" dt="2023-09-19T19:23:38.867" v="836" actId="47"/>
        <pc:sldMkLst>
          <pc:docMk/>
          <pc:sldMk cId="2977793805" sldId="395"/>
        </pc:sldMkLst>
      </pc:sldChg>
      <pc:sldChg chg="del">
        <pc:chgData name="Jennifer Elstone" userId="7cf6b5f7c3c0d151" providerId="LiveId" clId="{D7DF6FC3-4983-4A25-9E81-AC89F37C44D0}" dt="2023-09-19T19:23:38.696" v="835" actId="47"/>
        <pc:sldMkLst>
          <pc:docMk/>
          <pc:sldMk cId="1283584705" sldId="396"/>
        </pc:sldMkLst>
      </pc:sldChg>
      <pc:sldChg chg="del">
        <pc:chgData name="Jennifer Elstone" userId="7cf6b5f7c3c0d151" providerId="LiveId" clId="{D7DF6FC3-4983-4A25-9E81-AC89F37C44D0}" dt="2023-09-19T19:23:38.500" v="834" actId="47"/>
        <pc:sldMkLst>
          <pc:docMk/>
          <pc:sldMk cId="2813200080" sldId="397"/>
        </pc:sldMkLst>
      </pc:sldChg>
      <pc:sldChg chg="del">
        <pc:chgData name="Jennifer Elstone" userId="7cf6b5f7c3c0d151" providerId="LiveId" clId="{D7DF6FC3-4983-4A25-9E81-AC89F37C44D0}" dt="2023-09-19T19:23:38.276" v="833" actId="47"/>
        <pc:sldMkLst>
          <pc:docMk/>
          <pc:sldMk cId="3907352364" sldId="398"/>
        </pc:sldMkLst>
      </pc:sldChg>
      <pc:sldChg chg="del">
        <pc:chgData name="Jennifer Elstone" userId="7cf6b5f7c3c0d151" providerId="LiveId" clId="{D7DF6FC3-4983-4A25-9E81-AC89F37C44D0}" dt="2023-09-19T19:23:38.044" v="832" actId="47"/>
        <pc:sldMkLst>
          <pc:docMk/>
          <pc:sldMk cId="1631022020" sldId="399"/>
        </pc:sldMkLst>
      </pc:sldChg>
      <pc:sldChg chg="del">
        <pc:chgData name="Jennifer Elstone" userId="7cf6b5f7c3c0d151" providerId="LiveId" clId="{D7DF6FC3-4983-4A25-9E81-AC89F37C44D0}" dt="2023-09-19T19:23:37.635" v="830" actId="47"/>
        <pc:sldMkLst>
          <pc:docMk/>
          <pc:sldMk cId="1507866681" sldId="400"/>
        </pc:sldMkLst>
      </pc:sldChg>
      <pc:sldChg chg="del">
        <pc:chgData name="Jennifer Elstone" userId="7cf6b5f7c3c0d151" providerId="LiveId" clId="{D7DF6FC3-4983-4A25-9E81-AC89F37C44D0}" dt="2023-09-19T19:23:37.850" v="831" actId="47"/>
        <pc:sldMkLst>
          <pc:docMk/>
          <pc:sldMk cId="1095834344" sldId="401"/>
        </pc:sldMkLst>
      </pc:sldChg>
      <pc:sldChg chg="del">
        <pc:chgData name="Jennifer Elstone" userId="7cf6b5f7c3c0d151" providerId="LiveId" clId="{D7DF6FC3-4983-4A25-9E81-AC89F37C44D0}" dt="2023-09-19T19:23:37.262" v="828" actId="47"/>
        <pc:sldMkLst>
          <pc:docMk/>
          <pc:sldMk cId="865233921" sldId="403"/>
        </pc:sldMkLst>
      </pc:sldChg>
      <pc:sldChg chg="del">
        <pc:chgData name="Jennifer Elstone" userId="7cf6b5f7c3c0d151" providerId="LiveId" clId="{D7DF6FC3-4983-4A25-9E81-AC89F37C44D0}" dt="2023-09-19T19:23:37.040" v="827" actId="47"/>
        <pc:sldMkLst>
          <pc:docMk/>
          <pc:sldMk cId="3814681011" sldId="404"/>
        </pc:sldMkLst>
      </pc:sldChg>
      <pc:sldChg chg="del">
        <pc:chgData name="Jennifer Elstone" userId="7cf6b5f7c3c0d151" providerId="LiveId" clId="{D7DF6FC3-4983-4A25-9E81-AC89F37C44D0}" dt="2023-09-19T19:23:36.844" v="826" actId="47"/>
        <pc:sldMkLst>
          <pc:docMk/>
          <pc:sldMk cId="2705570666" sldId="405"/>
        </pc:sldMkLst>
      </pc:sldChg>
      <pc:sldChg chg="del">
        <pc:chgData name="Jennifer Elstone" userId="7cf6b5f7c3c0d151" providerId="LiveId" clId="{D7DF6FC3-4983-4A25-9E81-AC89F37C44D0}" dt="2023-09-19T19:23:36.677" v="825" actId="47"/>
        <pc:sldMkLst>
          <pc:docMk/>
          <pc:sldMk cId="3692150213" sldId="406"/>
        </pc:sldMkLst>
      </pc:sldChg>
      <pc:sldChg chg="del">
        <pc:chgData name="Jennifer Elstone" userId="7cf6b5f7c3c0d151" providerId="LiveId" clId="{D7DF6FC3-4983-4A25-9E81-AC89F37C44D0}" dt="2023-09-19T19:23:36.467" v="824" actId="47"/>
        <pc:sldMkLst>
          <pc:docMk/>
          <pc:sldMk cId="1690670748" sldId="407"/>
        </pc:sldMkLst>
      </pc:sldChg>
      <pc:sldChg chg="del">
        <pc:chgData name="Jennifer Elstone" userId="7cf6b5f7c3c0d151" providerId="LiveId" clId="{D7DF6FC3-4983-4A25-9E81-AC89F37C44D0}" dt="2023-09-19T19:23:36.333" v="823" actId="47"/>
        <pc:sldMkLst>
          <pc:docMk/>
          <pc:sldMk cId="1432712211" sldId="408"/>
        </pc:sldMkLst>
      </pc:sldChg>
      <pc:sldChg chg="del">
        <pc:chgData name="Jennifer Elstone" userId="7cf6b5f7c3c0d151" providerId="LiveId" clId="{D7DF6FC3-4983-4A25-9E81-AC89F37C44D0}" dt="2023-09-19T19:23:34.064" v="817" actId="47"/>
        <pc:sldMkLst>
          <pc:docMk/>
          <pc:sldMk cId="2539110415" sldId="409"/>
        </pc:sldMkLst>
      </pc:sldChg>
      <pc:sldChg chg="del">
        <pc:chgData name="Jennifer Elstone" userId="7cf6b5f7c3c0d151" providerId="LiveId" clId="{D7DF6FC3-4983-4A25-9E81-AC89F37C44D0}" dt="2023-09-19T19:23:32.807" v="815" actId="47"/>
        <pc:sldMkLst>
          <pc:docMk/>
          <pc:sldMk cId="1213427494" sldId="410"/>
        </pc:sldMkLst>
      </pc:sldChg>
      <pc:sldChg chg="del">
        <pc:chgData name="Jennifer Elstone" userId="7cf6b5f7c3c0d151" providerId="LiveId" clId="{D7DF6FC3-4983-4A25-9E81-AC89F37C44D0}" dt="2023-09-19T19:23:32.584" v="814" actId="47"/>
        <pc:sldMkLst>
          <pc:docMk/>
          <pc:sldMk cId="960150798" sldId="411"/>
        </pc:sldMkLst>
      </pc:sldChg>
      <pc:sldChg chg="del">
        <pc:chgData name="Jennifer Elstone" userId="7cf6b5f7c3c0d151" providerId="LiveId" clId="{D7DF6FC3-4983-4A25-9E81-AC89F37C44D0}" dt="2023-09-19T19:23:32.326" v="813" actId="47"/>
        <pc:sldMkLst>
          <pc:docMk/>
          <pc:sldMk cId="4045584211" sldId="412"/>
        </pc:sldMkLst>
      </pc:sldChg>
      <pc:sldChg chg="del">
        <pc:chgData name="Jennifer Elstone" userId="7cf6b5f7c3c0d151" providerId="LiveId" clId="{D7DF6FC3-4983-4A25-9E81-AC89F37C44D0}" dt="2023-09-19T19:23:32.091" v="812" actId="47"/>
        <pc:sldMkLst>
          <pc:docMk/>
          <pc:sldMk cId="1467604350" sldId="413"/>
        </pc:sldMkLst>
      </pc:sldChg>
      <pc:sldChg chg="del">
        <pc:chgData name="Jennifer Elstone" userId="7cf6b5f7c3c0d151" providerId="LiveId" clId="{D7DF6FC3-4983-4A25-9E81-AC89F37C44D0}" dt="2023-09-19T18:28:50.413" v="3" actId="47"/>
        <pc:sldMkLst>
          <pc:docMk/>
          <pc:sldMk cId="1355130083" sldId="414"/>
        </pc:sldMkLst>
      </pc:sldChg>
      <pc:sldChg chg="del">
        <pc:chgData name="Jennifer Elstone" userId="7cf6b5f7c3c0d151" providerId="LiveId" clId="{D7DF6FC3-4983-4A25-9E81-AC89F37C44D0}" dt="2023-09-19T18:28:47.996" v="2" actId="47"/>
        <pc:sldMkLst>
          <pc:docMk/>
          <pc:sldMk cId="1774695936" sldId="417"/>
        </pc:sldMkLst>
      </pc:sldChg>
      <pc:sldChg chg="del">
        <pc:chgData name="Jennifer Elstone" userId="7cf6b5f7c3c0d151" providerId="LiveId" clId="{D7DF6FC3-4983-4A25-9E81-AC89F37C44D0}" dt="2023-09-19T19:23:31.854" v="811" actId="47"/>
        <pc:sldMkLst>
          <pc:docMk/>
          <pc:sldMk cId="3768693616" sldId="418"/>
        </pc:sldMkLst>
      </pc:sldChg>
      <pc:sldChg chg="del">
        <pc:chgData name="Jennifer Elstone" userId="7cf6b5f7c3c0d151" providerId="LiveId" clId="{D7DF6FC3-4983-4A25-9E81-AC89F37C44D0}" dt="2023-09-19T19:23:31.617" v="810" actId="47"/>
        <pc:sldMkLst>
          <pc:docMk/>
          <pc:sldMk cId="3494643872" sldId="419"/>
        </pc:sldMkLst>
      </pc:sldChg>
      <pc:sldChg chg="del">
        <pc:chgData name="Jennifer Elstone" userId="7cf6b5f7c3c0d151" providerId="LiveId" clId="{D7DF6FC3-4983-4A25-9E81-AC89F37C44D0}" dt="2023-09-19T19:23:31.396" v="809" actId="47"/>
        <pc:sldMkLst>
          <pc:docMk/>
          <pc:sldMk cId="1918840155" sldId="420"/>
        </pc:sldMkLst>
      </pc:sldChg>
      <pc:sldChg chg="del">
        <pc:chgData name="Jennifer Elstone" userId="7cf6b5f7c3c0d151" providerId="LiveId" clId="{D7DF6FC3-4983-4A25-9E81-AC89F37C44D0}" dt="2023-09-19T19:23:31.127" v="808" actId="47"/>
        <pc:sldMkLst>
          <pc:docMk/>
          <pc:sldMk cId="2108115030" sldId="421"/>
        </pc:sldMkLst>
      </pc:sldChg>
      <pc:sldChg chg="del">
        <pc:chgData name="Jennifer Elstone" userId="7cf6b5f7c3c0d151" providerId="LiveId" clId="{D7DF6FC3-4983-4A25-9E81-AC89F37C44D0}" dt="2023-09-19T19:23:30.809" v="807" actId="47"/>
        <pc:sldMkLst>
          <pc:docMk/>
          <pc:sldMk cId="489483716" sldId="422"/>
        </pc:sldMkLst>
      </pc:sldChg>
      <pc:sldChg chg="del">
        <pc:chgData name="Jennifer Elstone" userId="7cf6b5f7c3c0d151" providerId="LiveId" clId="{D7DF6FC3-4983-4A25-9E81-AC89F37C44D0}" dt="2023-09-19T19:23:30.430" v="806" actId="47"/>
        <pc:sldMkLst>
          <pc:docMk/>
          <pc:sldMk cId="1904876616" sldId="423"/>
        </pc:sldMkLst>
      </pc:sldChg>
      <pc:sldChg chg="del">
        <pc:chgData name="Jennifer Elstone" userId="7cf6b5f7c3c0d151" providerId="LiveId" clId="{D7DF6FC3-4983-4A25-9E81-AC89F37C44D0}" dt="2023-09-19T19:23:29.412" v="805" actId="47"/>
        <pc:sldMkLst>
          <pc:docMk/>
          <pc:sldMk cId="337132994" sldId="424"/>
        </pc:sldMkLst>
      </pc:sldChg>
      <pc:sldChg chg="del">
        <pc:chgData name="Jennifer Elstone" userId="7cf6b5f7c3c0d151" providerId="LiveId" clId="{D7DF6FC3-4983-4A25-9E81-AC89F37C44D0}" dt="2023-09-19T18:29:18.351" v="8" actId="47"/>
        <pc:sldMkLst>
          <pc:docMk/>
          <pc:sldMk cId="2692371689" sldId="425"/>
        </pc:sldMkLst>
      </pc:sldChg>
      <pc:sldChg chg="del">
        <pc:chgData name="Jennifer Elstone" userId="7cf6b5f7c3c0d151" providerId="LiveId" clId="{D7DF6FC3-4983-4A25-9E81-AC89F37C44D0}" dt="2023-09-19T18:29:20.968" v="9" actId="47"/>
        <pc:sldMkLst>
          <pc:docMk/>
          <pc:sldMk cId="3530846995" sldId="426"/>
        </pc:sldMkLst>
      </pc:sldChg>
      <pc:sldChg chg="del">
        <pc:chgData name="Jennifer Elstone" userId="7cf6b5f7c3c0d151" providerId="LiveId" clId="{D7DF6FC3-4983-4A25-9E81-AC89F37C44D0}" dt="2023-09-19T19:23:36.088" v="822" actId="47"/>
        <pc:sldMkLst>
          <pc:docMk/>
          <pc:sldMk cId="1032086996" sldId="427"/>
        </pc:sldMkLst>
      </pc:sldChg>
      <pc:sldChg chg="del">
        <pc:chgData name="Jennifer Elstone" userId="7cf6b5f7c3c0d151" providerId="LiveId" clId="{D7DF6FC3-4983-4A25-9E81-AC89F37C44D0}" dt="2023-09-19T19:23:35.864" v="821" actId="47"/>
        <pc:sldMkLst>
          <pc:docMk/>
          <pc:sldMk cId="1981049829" sldId="428"/>
        </pc:sldMkLst>
      </pc:sldChg>
      <pc:sldChg chg="del">
        <pc:chgData name="Jennifer Elstone" userId="7cf6b5f7c3c0d151" providerId="LiveId" clId="{D7DF6FC3-4983-4A25-9E81-AC89F37C44D0}" dt="2023-09-19T19:23:35.372" v="820" actId="47"/>
        <pc:sldMkLst>
          <pc:docMk/>
          <pc:sldMk cId="1767886157" sldId="429"/>
        </pc:sldMkLst>
      </pc:sldChg>
      <pc:sldChg chg="del">
        <pc:chgData name="Jennifer Elstone" userId="7cf6b5f7c3c0d151" providerId="LiveId" clId="{D7DF6FC3-4983-4A25-9E81-AC89F37C44D0}" dt="2023-09-19T19:23:35.047" v="819" actId="47"/>
        <pc:sldMkLst>
          <pc:docMk/>
          <pc:sldMk cId="2540460858" sldId="430"/>
        </pc:sldMkLst>
      </pc:sldChg>
      <pc:sldChg chg="del">
        <pc:chgData name="Jennifer Elstone" userId="7cf6b5f7c3c0d151" providerId="LiveId" clId="{D7DF6FC3-4983-4A25-9E81-AC89F37C44D0}" dt="2023-09-19T19:23:34.367" v="818" actId="47"/>
        <pc:sldMkLst>
          <pc:docMk/>
          <pc:sldMk cId="2596073701" sldId="431"/>
        </pc:sldMkLst>
      </pc:sldChg>
      <pc:sldChg chg="del">
        <pc:chgData name="Jennifer Elstone" userId="7cf6b5f7c3c0d151" providerId="LiveId" clId="{D7DF6FC3-4983-4A25-9E81-AC89F37C44D0}" dt="2023-09-19T19:23:33.029" v="816" actId="47"/>
        <pc:sldMkLst>
          <pc:docMk/>
          <pc:sldMk cId="2810096562" sldId="432"/>
        </pc:sldMkLst>
      </pc:sldChg>
      <pc:sldChg chg="del">
        <pc:chgData name="Jennifer Elstone" userId="7cf6b5f7c3c0d151" providerId="LiveId" clId="{D7DF6FC3-4983-4A25-9E81-AC89F37C44D0}" dt="2023-09-19T19:23:37.441" v="829" actId="47"/>
        <pc:sldMkLst>
          <pc:docMk/>
          <pc:sldMk cId="481318915" sldId="433"/>
        </pc:sldMkLst>
      </pc:sldChg>
      <pc:sldChg chg="new del">
        <pc:chgData name="Jennifer Elstone" userId="7cf6b5f7c3c0d151" providerId="LiveId" clId="{D7DF6FC3-4983-4A25-9E81-AC89F37C44D0}" dt="2023-09-19T18:57:16.241" v="346" actId="47"/>
        <pc:sldMkLst>
          <pc:docMk/>
          <pc:sldMk cId="3403918101" sldId="434"/>
        </pc:sldMkLst>
      </pc:sldChg>
      <pc:sldMasterChg chg="modTransition modSldLayout">
        <pc:chgData name="Jennifer Elstone" userId="7cf6b5f7c3c0d151" providerId="LiveId" clId="{D7DF6FC3-4983-4A25-9E81-AC89F37C44D0}" dt="2023-09-19T20:37:49.686" v="1484"/>
        <pc:sldMasterMkLst>
          <pc:docMk/>
          <pc:sldMasterMk cId="3727540342" sldId="2147483648"/>
        </pc:sldMasterMkLst>
        <pc:sldLayoutChg chg="modTransition">
          <pc:chgData name="Jennifer Elstone" userId="7cf6b5f7c3c0d151" providerId="LiveId" clId="{D7DF6FC3-4983-4A25-9E81-AC89F37C44D0}" dt="2023-09-19T20:37:49.686" v="1484"/>
          <pc:sldLayoutMkLst>
            <pc:docMk/>
            <pc:sldMasterMk cId="3727540342" sldId="2147483648"/>
            <pc:sldLayoutMk cId="2535339864" sldId="2147483649"/>
          </pc:sldLayoutMkLst>
        </pc:sldLayoutChg>
        <pc:sldLayoutChg chg="modTransition">
          <pc:chgData name="Jennifer Elstone" userId="7cf6b5f7c3c0d151" providerId="LiveId" clId="{D7DF6FC3-4983-4A25-9E81-AC89F37C44D0}" dt="2023-09-19T20:37:49.686" v="1484"/>
          <pc:sldLayoutMkLst>
            <pc:docMk/>
            <pc:sldMasterMk cId="3727540342" sldId="2147483648"/>
            <pc:sldLayoutMk cId="3060032576" sldId="2147483650"/>
          </pc:sldLayoutMkLst>
        </pc:sldLayoutChg>
        <pc:sldLayoutChg chg="modTransition">
          <pc:chgData name="Jennifer Elstone" userId="7cf6b5f7c3c0d151" providerId="LiveId" clId="{D7DF6FC3-4983-4A25-9E81-AC89F37C44D0}" dt="2023-09-19T20:37:49.686" v="1484"/>
          <pc:sldLayoutMkLst>
            <pc:docMk/>
            <pc:sldMasterMk cId="3727540342" sldId="2147483648"/>
            <pc:sldLayoutMk cId="2806640957" sldId="2147483651"/>
          </pc:sldLayoutMkLst>
        </pc:sldLayoutChg>
        <pc:sldLayoutChg chg="modTransition">
          <pc:chgData name="Jennifer Elstone" userId="7cf6b5f7c3c0d151" providerId="LiveId" clId="{D7DF6FC3-4983-4A25-9E81-AC89F37C44D0}" dt="2023-09-19T20:37:49.686" v="1484"/>
          <pc:sldLayoutMkLst>
            <pc:docMk/>
            <pc:sldMasterMk cId="3727540342" sldId="2147483648"/>
            <pc:sldLayoutMk cId="1086336549" sldId="2147483652"/>
          </pc:sldLayoutMkLst>
        </pc:sldLayoutChg>
        <pc:sldLayoutChg chg="modTransition">
          <pc:chgData name="Jennifer Elstone" userId="7cf6b5f7c3c0d151" providerId="LiveId" clId="{D7DF6FC3-4983-4A25-9E81-AC89F37C44D0}" dt="2023-09-19T20:37:49.686" v="1484"/>
          <pc:sldLayoutMkLst>
            <pc:docMk/>
            <pc:sldMasterMk cId="3727540342" sldId="2147483648"/>
            <pc:sldLayoutMk cId="2916845126" sldId="2147483653"/>
          </pc:sldLayoutMkLst>
        </pc:sldLayoutChg>
        <pc:sldLayoutChg chg="modTransition">
          <pc:chgData name="Jennifer Elstone" userId="7cf6b5f7c3c0d151" providerId="LiveId" clId="{D7DF6FC3-4983-4A25-9E81-AC89F37C44D0}" dt="2023-09-19T20:37:49.686" v="1484"/>
          <pc:sldLayoutMkLst>
            <pc:docMk/>
            <pc:sldMasterMk cId="3727540342" sldId="2147483648"/>
            <pc:sldLayoutMk cId="1951156410" sldId="2147483654"/>
          </pc:sldLayoutMkLst>
        </pc:sldLayoutChg>
        <pc:sldLayoutChg chg="modTransition">
          <pc:chgData name="Jennifer Elstone" userId="7cf6b5f7c3c0d151" providerId="LiveId" clId="{D7DF6FC3-4983-4A25-9E81-AC89F37C44D0}" dt="2023-09-19T20:37:49.686" v="1484"/>
          <pc:sldLayoutMkLst>
            <pc:docMk/>
            <pc:sldMasterMk cId="3727540342" sldId="2147483648"/>
            <pc:sldLayoutMk cId="1215993751" sldId="2147483655"/>
          </pc:sldLayoutMkLst>
        </pc:sldLayoutChg>
        <pc:sldLayoutChg chg="modTransition">
          <pc:chgData name="Jennifer Elstone" userId="7cf6b5f7c3c0d151" providerId="LiveId" clId="{D7DF6FC3-4983-4A25-9E81-AC89F37C44D0}" dt="2023-09-19T20:37:49.686" v="1484"/>
          <pc:sldLayoutMkLst>
            <pc:docMk/>
            <pc:sldMasterMk cId="3727540342" sldId="2147483648"/>
            <pc:sldLayoutMk cId="708467905" sldId="2147483656"/>
          </pc:sldLayoutMkLst>
        </pc:sldLayoutChg>
        <pc:sldLayoutChg chg="modTransition">
          <pc:chgData name="Jennifer Elstone" userId="7cf6b5f7c3c0d151" providerId="LiveId" clId="{D7DF6FC3-4983-4A25-9E81-AC89F37C44D0}" dt="2023-09-19T20:37:49.686" v="1484"/>
          <pc:sldLayoutMkLst>
            <pc:docMk/>
            <pc:sldMasterMk cId="3727540342" sldId="2147483648"/>
            <pc:sldLayoutMk cId="1306759862" sldId="2147483657"/>
          </pc:sldLayoutMkLst>
        </pc:sldLayoutChg>
        <pc:sldLayoutChg chg="modTransition">
          <pc:chgData name="Jennifer Elstone" userId="7cf6b5f7c3c0d151" providerId="LiveId" clId="{D7DF6FC3-4983-4A25-9E81-AC89F37C44D0}" dt="2023-09-19T20:37:49.686" v="1484"/>
          <pc:sldLayoutMkLst>
            <pc:docMk/>
            <pc:sldMasterMk cId="3727540342" sldId="2147483648"/>
            <pc:sldLayoutMk cId="3374099079" sldId="2147483658"/>
          </pc:sldLayoutMkLst>
        </pc:sldLayoutChg>
        <pc:sldLayoutChg chg="modTransition">
          <pc:chgData name="Jennifer Elstone" userId="7cf6b5f7c3c0d151" providerId="LiveId" clId="{D7DF6FC3-4983-4A25-9E81-AC89F37C44D0}" dt="2023-09-19T20:37:49.686" v="1484"/>
          <pc:sldLayoutMkLst>
            <pc:docMk/>
            <pc:sldMasterMk cId="3727540342" sldId="2147483648"/>
            <pc:sldLayoutMk cId="386484630" sldId="2147483659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972769-9CE5-0C49-A3B3-FA42AEE0966C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6A845D-8435-704F-9A0B-65C18445E4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1955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A27B35-97F3-7548-AC10-09B47365C3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2773A9-935C-394D-B4C4-9D4103A157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2DB073-D800-FC47-94F7-19CB140650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21F70-9D78-F942-AC21-E44030292C16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80B5DE-7C07-9C48-A533-BF0AF388F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C61FCD-A9CC-CD4F-9D9B-EA733050A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3CDB8-AD47-4A49-815A-D747C5A2C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3398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750" advTm="2788">
        <p14:reveal/>
      </p:transition>
    </mc:Choice>
    <mc:Fallback>
      <p:transition spd="slow" advTm="2788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590E08-012F-FA47-BC60-5A4C041D4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B9B486-CF5A-C740-AB6F-36FF395322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4CF31C-0F06-6749-A016-CC4FF39B1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21F70-9D78-F942-AC21-E44030292C16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7DA5EE-C578-FC4B-AFFD-885188DA2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A70FE3-570E-C74F-8D86-5C8B391B3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3CDB8-AD47-4A49-815A-D747C5A2C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0990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750" advTm="2788">
        <p14:reveal/>
      </p:transition>
    </mc:Choice>
    <mc:Fallback>
      <p:transition spd="slow" advTm="2788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B1D4506-9801-484C-BB85-98C2A59F6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07B772-13A7-2B46-8ED3-F17C7CB22F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5E61EE-5423-1A41-8CA6-4BC8064D4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21F70-9D78-F942-AC21-E44030292C16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4DA90E-0A1A-3149-B25D-86C45AEFC1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B2CA0E-15D2-8043-89F9-C5F1FB9AF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3CDB8-AD47-4A49-815A-D747C5A2C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846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750" advTm="2788">
        <p14:reveal/>
      </p:transition>
    </mc:Choice>
    <mc:Fallback>
      <p:transition spd="slow" advTm="2788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9D6174-D737-7347-A44E-74780AC74D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27A482-FB57-AC48-957C-012A00627E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4F56E1-8F31-B840-BB85-925F9C93E8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21F70-9D78-F942-AC21-E44030292C16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B84AD0-787B-FF43-BB06-13B04DEFE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BB1ABB-575C-4447-9C58-FFC1D6DE2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3CDB8-AD47-4A49-815A-D747C5A2C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0325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750" advTm="2788">
        <p14:reveal/>
      </p:transition>
    </mc:Choice>
    <mc:Fallback>
      <p:transition spd="slow" advTm="2788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659D08-4E4E-A148-89A9-E08599E85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4A0683-2FAD-7945-AFC2-2FC7F7150E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338FDF-40FD-B74D-BBB3-5FCF3EB09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21F70-9D78-F942-AC21-E44030292C16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3C0ABD-9744-D044-B39D-CC1FB03C8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A9E2D6-FA14-374C-B4F9-40BB0D3E5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3CDB8-AD47-4A49-815A-D747C5A2C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6409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750" advTm="2788">
        <p14:reveal/>
      </p:transition>
    </mc:Choice>
    <mc:Fallback>
      <p:transition spd="slow" advTm="2788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FA671D-2B1A-B341-94E1-35A659918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5C5B6E-29DE-8F44-8D03-B438F239BA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516793-8208-544A-A077-F7BC52544D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E02972-D744-D948-B297-7FD20D1C98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21F70-9D78-F942-AC21-E44030292C16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AD8A2F-18E8-6C44-9F01-275B3146B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ABC91C-4A44-5A4E-90FC-2E8DBDCDF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3CDB8-AD47-4A49-815A-D747C5A2C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3365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750" advTm="2788">
        <p14:reveal/>
      </p:transition>
    </mc:Choice>
    <mc:Fallback>
      <p:transition spd="slow" advTm="2788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4975C4-A5A9-AA4E-9282-12899EB0F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042430-A00A-EC4F-A15D-6561A61DD2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7FAC17-0EA5-B241-BDFD-30EFE2F132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82C580F-E812-DA40-AFF9-BA8B175BBC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F333F7A-5F95-BA4D-8674-0D9AD444B2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C70902C-E62D-D24B-8A02-535B31534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21F70-9D78-F942-AC21-E44030292C16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12D6977-7D11-A840-AF8D-26BF9B0DC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D7BB2D0-DA23-F94F-9BCE-05A4E2DD0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3CDB8-AD47-4A49-815A-D747C5A2C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8451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750" advTm="2788">
        <p14:reveal/>
      </p:transition>
    </mc:Choice>
    <mc:Fallback>
      <p:transition spd="slow" advTm="2788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89F36D-C0AE-CE41-B9B6-189140A547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E9F8DE-450D-3846-80BF-6EA2C89F1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21F70-9D78-F942-AC21-E44030292C16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22F93E-D850-F147-8260-CAB26DF60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CA413B-CCF4-D14A-AC4D-7059F0289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3CDB8-AD47-4A49-815A-D747C5A2C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1564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750" advTm="2788">
        <p14:reveal/>
      </p:transition>
    </mc:Choice>
    <mc:Fallback>
      <p:transition spd="slow" advTm="2788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905BAC4-CFAB-5E4D-9C7E-0E25CA1E52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21F70-9D78-F942-AC21-E44030292C16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378BECD-1789-364B-887D-9B8616AE5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785C3A-B98B-EE4E-91AE-9E356C795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3CDB8-AD47-4A49-815A-D747C5A2C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9937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750" advTm="2788">
        <p14:reveal/>
      </p:transition>
    </mc:Choice>
    <mc:Fallback>
      <p:transition spd="slow" advTm="2788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3F2E1-A3ED-9249-BB01-176BAF5FE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BEE12E-57DD-344B-BDF3-186F10F91A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DC8E22-9A7F-8F47-8B22-A73A84E786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FC0779-22C1-7E48-B07C-FCAAB7FDCD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21F70-9D78-F942-AC21-E44030292C16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4F8799-C8FF-5F43-A1AB-6B28E21A0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8F68A3-A4DA-B044-ACD0-C1A9DBCF6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3CDB8-AD47-4A49-815A-D747C5A2C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4679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750" advTm="2788">
        <p14:reveal/>
      </p:transition>
    </mc:Choice>
    <mc:Fallback>
      <p:transition spd="slow" advTm="2788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D657AF-DC74-8C40-8ED4-A4BB6F3D27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DD7B14-492F-B344-9BE8-DD0B9DACA5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86391F-43CB-CD44-9186-7DA6B880F7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A0DD6D-E21B-A04B-9396-0004E8A049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21F70-9D78-F942-AC21-E44030292C16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04F11A-AF53-744D-9C18-F457EFC81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EFB47A-DC15-F048-A957-96625292B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3CDB8-AD47-4A49-815A-D747C5A2C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7598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750" advTm="2788">
        <p14:reveal/>
      </p:transition>
    </mc:Choice>
    <mc:Fallback>
      <p:transition spd="slow" advTm="2788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1E6231-810D-F343-B2EE-FB26B704DA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65CC67-5CA5-6F4C-B65C-6556226B10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1509CD-07AA-B342-8383-8304997D29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621F70-9D78-F942-AC21-E44030292C16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F7E34F-DE99-B440-82AC-ED11C9EFA1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0FE918-FB42-CB45-90B9-4382DBB213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43CDB8-AD47-4A49-815A-D747C5A2C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40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8750" advTm="2788">
        <p14:reveal/>
      </p:transition>
    </mc:Choice>
    <mc:Fallback>
      <p:transition spd="slow" advTm="2788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93F5327-0635-6B4B-9AE5-CCEEB94AAA23}"/>
              </a:ext>
            </a:extLst>
          </p:cNvPr>
          <p:cNvSpPr txBox="1"/>
          <p:nvPr/>
        </p:nvSpPr>
        <p:spPr>
          <a:xfrm>
            <a:off x="1343527" y="1293603"/>
            <a:ext cx="9504947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400" dirty="0">
              <a:latin typeface="KAHighway" panose="02000603000000000000" pitchFamily="2" charset="0"/>
              <a:ea typeface="KAHighway" panose="02000603000000000000" pitchFamily="2" charset="0"/>
            </a:endParaRPr>
          </a:p>
          <a:p>
            <a:pPr algn="ctr"/>
            <a:r>
              <a:rPr lang="en-US" sz="10000" b="1" dirty="0">
                <a:latin typeface="Comic Sans MS" panose="030F0702030302020204" pitchFamily="66" charset="0"/>
                <a:ea typeface="KAHighway" panose="02000603000000000000" pitchFamily="2" charset="0"/>
              </a:rPr>
              <a:t>Welcome to</a:t>
            </a:r>
          </a:p>
          <a:p>
            <a:pPr algn="ctr"/>
            <a:r>
              <a:rPr lang="en-US" sz="10000" b="1" dirty="0">
                <a:latin typeface="Comic Sans MS" panose="030F0702030302020204" pitchFamily="66" charset="0"/>
                <a:ea typeface="KAHighway" panose="02000603000000000000" pitchFamily="2" charset="0"/>
              </a:rPr>
              <a:t>Primary 5/6</a:t>
            </a:r>
          </a:p>
          <a:p>
            <a:endParaRPr lang="en-US" sz="4400" dirty="0">
              <a:latin typeface="KAHighway" panose="02000603000000000000" pitchFamily="2" charset="0"/>
              <a:ea typeface="KAHighway" panose="02000603000000000000" pitchFamily="2" charset="0"/>
            </a:endParaRPr>
          </a:p>
          <a:p>
            <a:endParaRPr lang="en-US" sz="4400" dirty="0">
              <a:latin typeface="KAHighway" panose="02000603000000000000" pitchFamily="2" charset="0"/>
              <a:ea typeface="KAHighway" panose="02000603000000000000" pitchFamily="2" charset="0"/>
            </a:endParaRPr>
          </a:p>
          <a:p>
            <a:endParaRPr lang="en-US" sz="4400" dirty="0">
              <a:latin typeface="KAHighway" panose="02000603000000000000" pitchFamily="2" charset="0"/>
              <a:ea typeface="KAHighway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98446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750" advTm="2788">
        <p14:reveal/>
      </p:transition>
    </mc:Choice>
    <mc:Fallback>
      <p:transition spd="slow" advTm="2788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05A0EA0-3C55-AD48-9002-C4B0F1536DFE}"/>
              </a:ext>
            </a:extLst>
          </p:cNvPr>
          <p:cNvSpPr txBox="1"/>
          <p:nvPr/>
        </p:nvSpPr>
        <p:spPr>
          <a:xfrm>
            <a:off x="1140996" y="996824"/>
            <a:ext cx="9910009" cy="8217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Comic Sans MS" panose="030F0702030302020204" pitchFamily="66" charset="0"/>
                <a:ea typeface="KAHighway" panose="02000603000000000000" pitchFamily="2" charset="0"/>
              </a:rPr>
              <a:t>In PE we are developing our athletics skills and dancing skills.</a:t>
            </a:r>
          </a:p>
          <a:p>
            <a:pPr algn="ctr"/>
            <a:endParaRPr lang="en-US" sz="4400" dirty="0">
              <a:latin typeface="Comic Sans MS" panose="030F0702030302020204" pitchFamily="66" charset="0"/>
              <a:ea typeface="KAHighway" panose="02000603000000000000" pitchFamily="2" charset="0"/>
            </a:endParaRPr>
          </a:p>
          <a:p>
            <a:pPr algn="ctr"/>
            <a:endParaRPr lang="en-US" sz="4400" dirty="0">
              <a:latin typeface="KAHighway" panose="02000603000000000000" pitchFamily="2" charset="0"/>
              <a:ea typeface="KAHighway" panose="02000603000000000000" pitchFamily="2" charset="0"/>
            </a:endParaRPr>
          </a:p>
          <a:p>
            <a:pPr algn="ctr"/>
            <a:endParaRPr lang="en-US" sz="8000" dirty="0">
              <a:latin typeface="Comic Sans MS" panose="030F0702030302020204" pitchFamily="66" charset="0"/>
              <a:ea typeface="KAHighway" panose="02000603000000000000" pitchFamily="2" charset="0"/>
            </a:endParaRPr>
          </a:p>
          <a:p>
            <a:endParaRPr lang="en-US" sz="8000" dirty="0">
              <a:latin typeface="Comic Sans MS" panose="030F0702030302020204" pitchFamily="66" charset="0"/>
              <a:ea typeface="KAHighway" panose="02000603000000000000" pitchFamily="2" charset="0"/>
            </a:endParaRPr>
          </a:p>
          <a:p>
            <a:endParaRPr lang="en-US" sz="6000" dirty="0">
              <a:latin typeface="KAHighway" panose="02000603000000000000" pitchFamily="2" charset="0"/>
              <a:ea typeface="KAHighway" panose="02000603000000000000" pitchFamily="2" charset="0"/>
            </a:endParaRPr>
          </a:p>
          <a:p>
            <a:endParaRPr lang="en-US" sz="4400" dirty="0">
              <a:latin typeface="KAHighway" panose="02000603000000000000" pitchFamily="2" charset="0"/>
              <a:ea typeface="KAHighway" panose="02000603000000000000" pitchFamily="2" charset="0"/>
            </a:endParaRPr>
          </a:p>
          <a:p>
            <a:endParaRPr lang="en-US" sz="4400" dirty="0">
              <a:latin typeface="KAHighway" panose="02000603000000000000" pitchFamily="2" charset="0"/>
              <a:ea typeface="KAHighway" panose="02000603000000000000" pitchFamily="2" charset="0"/>
            </a:endParaRPr>
          </a:p>
          <a:p>
            <a:endParaRPr lang="en-US" sz="4400" dirty="0">
              <a:latin typeface="KAHighway" panose="02000603000000000000" pitchFamily="2" charset="0"/>
              <a:ea typeface="KAHighway" panose="02000603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1562B2C-0DE3-89D1-D008-AC23BD689B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9376" y="2712198"/>
            <a:ext cx="2503014" cy="2671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2486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750" advTm="2788">
        <p14:reveal/>
      </p:transition>
    </mc:Choice>
    <mc:Fallback>
      <p:transition spd="slow" advTm="2788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BD8F866-FC25-3944-85AE-278337B6DBBB}"/>
              </a:ext>
            </a:extLst>
          </p:cNvPr>
          <p:cNvSpPr txBox="1"/>
          <p:nvPr/>
        </p:nvSpPr>
        <p:spPr>
          <a:xfrm>
            <a:off x="1915371" y="809338"/>
            <a:ext cx="81968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Comic Sans MS" panose="030F0702030302020204" pitchFamily="66" charset="0"/>
                <a:ea typeface="KAHighway" panose="02000603000000000000" pitchFamily="2" charset="0"/>
              </a:rPr>
              <a:t>Weekly Homework Tasks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B1E41D1-99D4-744E-ACED-AEE60590D040}"/>
              </a:ext>
            </a:extLst>
          </p:cNvPr>
          <p:cNvSpPr txBox="1"/>
          <p:nvPr/>
        </p:nvSpPr>
        <p:spPr>
          <a:xfrm>
            <a:off x="986590" y="1373612"/>
            <a:ext cx="313359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omic Sans MS" panose="030F0702030302020204" pitchFamily="66" charset="0"/>
                <a:ea typeface="KAHighway" panose="02000603000000000000" pitchFamily="2" charset="0"/>
              </a:rPr>
              <a:t>One </a:t>
            </a:r>
            <a:r>
              <a:rPr lang="en-US" sz="2800" u="sng" dirty="0">
                <a:latin typeface="Comic Sans MS" panose="030F0702030302020204" pitchFamily="66" charset="0"/>
                <a:ea typeface="KAHighway" panose="02000603000000000000" pitchFamily="2" charset="0"/>
              </a:rPr>
              <a:t>reading activity </a:t>
            </a:r>
            <a:r>
              <a:rPr lang="en-US" sz="2800" dirty="0">
                <a:latin typeface="Comic Sans MS" panose="030F0702030302020204" pitchFamily="66" charset="0"/>
                <a:ea typeface="KAHighway" panose="02000603000000000000" pitchFamily="2" charset="0"/>
              </a:rPr>
              <a:t>per week. Remember to access MYON.</a:t>
            </a:r>
          </a:p>
          <a:p>
            <a:pPr algn="ctr"/>
            <a:endParaRPr lang="en-US" sz="2800" dirty="0">
              <a:latin typeface="KAHighway" panose="02000603000000000000" pitchFamily="2" charset="0"/>
              <a:ea typeface="KAHighway" panose="02000603000000000000" pitchFamily="2" charset="0"/>
            </a:endParaRPr>
          </a:p>
          <a:p>
            <a:pPr algn="ctr"/>
            <a:endParaRPr lang="en-US" sz="2800" dirty="0">
              <a:latin typeface="KAHighway" panose="02000603000000000000" pitchFamily="2" charset="0"/>
              <a:ea typeface="KAHighway" panose="02000603000000000000" pitchFamily="2" charset="0"/>
            </a:endParaRPr>
          </a:p>
          <a:p>
            <a:pPr algn="ctr"/>
            <a:endParaRPr lang="en-US" sz="2800" dirty="0">
              <a:latin typeface="KAHighway" panose="02000603000000000000" pitchFamily="2" charset="0"/>
              <a:ea typeface="KAHighway" panose="02000603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6D0A3A-66F2-624C-9E00-35B30895BF7C}"/>
              </a:ext>
            </a:extLst>
          </p:cNvPr>
          <p:cNvSpPr txBox="1"/>
          <p:nvPr/>
        </p:nvSpPr>
        <p:spPr>
          <a:xfrm>
            <a:off x="1043274" y="4065885"/>
            <a:ext cx="494845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omic Sans MS" panose="030F0702030302020204" pitchFamily="66" charset="0"/>
                <a:ea typeface="KAHighway" panose="02000603000000000000" pitchFamily="2" charset="0"/>
              </a:rPr>
              <a:t>One numeracy/</a:t>
            </a:r>
            <a:r>
              <a:rPr lang="en-US" sz="2800" dirty="0" err="1">
                <a:latin typeface="Comic Sans MS" panose="030F0702030302020204" pitchFamily="66" charset="0"/>
                <a:ea typeface="KAHighway" panose="02000603000000000000" pitchFamily="2" charset="0"/>
              </a:rPr>
              <a:t>maths</a:t>
            </a:r>
            <a:r>
              <a:rPr lang="en-US" sz="2800" dirty="0">
                <a:latin typeface="Comic Sans MS" panose="030F0702030302020204" pitchFamily="66" charset="0"/>
                <a:ea typeface="KAHighway" panose="02000603000000000000" pitchFamily="2" charset="0"/>
              </a:rPr>
              <a:t> activity per week.  </a:t>
            </a:r>
          </a:p>
          <a:p>
            <a:pPr algn="ctr"/>
            <a:r>
              <a:rPr lang="en-US" sz="2800" dirty="0">
                <a:latin typeface="Comic Sans MS" panose="030F0702030302020204" pitchFamily="66" charset="0"/>
                <a:ea typeface="KAHighway" panose="02000603000000000000" pitchFamily="2" charset="0"/>
              </a:rPr>
              <a:t>Remember to access </a:t>
            </a:r>
            <a:r>
              <a:rPr lang="en-US" sz="2800" dirty="0" err="1">
                <a:latin typeface="Comic Sans MS" panose="030F0702030302020204" pitchFamily="66" charset="0"/>
                <a:ea typeface="KAHighway" panose="02000603000000000000" pitchFamily="2" charset="0"/>
              </a:rPr>
              <a:t>Sumdog</a:t>
            </a:r>
            <a:r>
              <a:rPr lang="en-US" sz="2800" dirty="0">
                <a:latin typeface="Comic Sans MS" panose="030F0702030302020204" pitchFamily="66" charset="0"/>
                <a:ea typeface="KAHighway" panose="02000603000000000000" pitchFamily="2" charset="0"/>
              </a:rPr>
              <a:t>.</a:t>
            </a:r>
          </a:p>
          <a:p>
            <a:pPr algn="ctr"/>
            <a:endParaRPr lang="en-US" sz="2800" dirty="0">
              <a:latin typeface="Comic Sans MS" panose="030F0702030302020204" pitchFamily="66" charset="0"/>
              <a:ea typeface="KAHighway" panose="02000603000000000000" pitchFamily="2" charset="0"/>
            </a:endParaRPr>
          </a:p>
          <a:p>
            <a:pPr algn="ctr"/>
            <a:endParaRPr lang="en-US" sz="2800" dirty="0">
              <a:latin typeface="KAHighway" panose="02000603000000000000" pitchFamily="2" charset="0"/>
              <a:ea typeface="KAHighway" panose="02000603000000000000" pitchFamily="2" charset="0"/>
            </a:endParaRPr>
          </a:p>
          <a:p>
            <a:pPr algn="ctr"/>
            <a:endParaRPr lang="en-US" sz="2800" dirty="0">
              <a:latin typeface="KAHighway" panose="02000603000000000000" pitchFamily="2" charset="0"/>
              <a:ea typeface="KAHighway" panose="02000603000000000000" pitchFamily="2" charset="0"/>
            </a:endParaRPr>
          </a:p>
          <a:p>
            <a:pPr algn="ctr"/>
            <a:endParaRPr lang="en-US" sz="2800" dirty="0">
              <a:latin typeface="KAHighway" panose="02000603000000000000" pitchFamily="2" charset="0"/>
              <a:ea typeface="KAHighway" panose="02000603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5EA8CD9-C2A4-5E46-8D20-819C3516DC40}"/>
              </a:ext>
            </a:extLst>
          </p:cNvPr>
          <p:cNvSpPr txBox="1"/>
          <p:nvPr/>
        </p:nvSpPr>
        <p:spPr>
          <a:xfrm>
            <a:off x="6390107" y="1958093"/>
            <a:ext cx="4815304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omic Sans MS" panose="030F0702030302020204" pitchFamily="66" charset="0"/>
                <a:ea typeface="KAHighway" panose="02000603000000000000" pitchFamily="2" charset="0"/>
              </a:rPr>
              <a:t>One literacy activity per week.</a:t>
            </a:r>
          </a:p>
          <a:p>
            <a:pPr algn="ctr"/>
            <a:r>
              <a:rPr lang="en-US" sz="2800" dirty="0">
                <a:latin typeface="Comic Sans MS" panose="030F0702030302020204" pitchFamily="66" charset="0"/>
                <a:ea typeface="KAHighway" panose="02000603000000000000" pitchFamily="2" charset="0"/>
              </a:rPr>
              <a:t>Remember to access MYON.</a:t>
            </a:r>
          </a:p>
          <a:p>
            <a:pPr algn="ctr"/>
            <a:endParaRPr lang="en-US" sz="2800" dirty="0">
              <a:latin typeface="Comic Sans MS" panose="030F0702030302020204" pitchFamily="66" charset="0"/>
              <a:ea typeface="KAHighway" panose="02000603000000000000" pitchFamily="2" charset="0"/>
            </a:endParaRPr>
          </a:p>
          <a:p>
            <a:pPr algn="ctr"/>
            <a:r>
              <a:rPr lang="en-US" sz="2800" dirty="0">
                <a:latin typeface="Comic Sans MS" panose="030F0702030302020204" pitchFamily="66" charset="0"/>
                <a:ea typeface="KAHighway" panose="02000603000000000000" pitchFamily="2" charset="0"/>
              </a:rPr>
              <a:t>Occasionally a topic related activity.</a:t>
            </a:r>
          </a:p>
          <a:p>
            <a:pPr algn="ctr"/>
            <a:endParaRPr lang="en-US" sz="2800" dirty="0">
              <a:latin typeface="KAHighway" panose="02000603000000000000" pitchFamily="2" charset="0"/>
              <a:ea typeface="KAHighway" panose="02000603000000000000" pitchFamily="2" charset="0"/>
            </a:endParaRPr>
          </a:p>
          <a:p>
            <a:pPr algn="ctr"/>
            <a:endParaRPr lang="en-US" sz="2800" dirty="0">
              <a:latin typeface="KAHighway" panose="02000603000000000000" pitchFamily="2" charset="0"/>
              <a:ea typeface="KAHighway" panose="02000603000000000000" pitchFamily="2" charset="0"/>
            </a:endParaRPr>
          </a:p>
          <a:p>
            <a:pPr algn="ctr"/>
            <a:endParaRPr lang="en-US" sz="2800" dirty="0">
              <a:latin typeface="KAHighway" panose="02000603000000000000" pitchFamily="2" charset="0"/>
              <a:ea typeface="KAHighway" panose="02000603000000000000" pitchFamily="2" charset="0"/>
            </a:endParaRPr>
          </a:p>
          <a:p>
            <a:pPr algn="ctr"/>
            <a:endParaRPr lang="en-US" sz="2800" dirty="0">
              <a:latin typeface="KAHighway" panose="02000603000000000000" pitchFamily="2" charset="0"/>
              <a:ea typeface="KAHighway" panose="02000603000000000000" pitchFamily="2" charset="0"/>
            </a:endParaRPr>
          </a:p>
          <a:p>
            <a:pPr algn="ctr"/>
            <a:endParaRPr lang="en-US" sz="2800" dirty="0">
              <a:latin typeface="KAHighway" panose="02000603000000000000" pitchFamily="2" charset="0"/>
              <a:ea typeface="KAHighway" panose="02000603000000000000" pitchFamily="2" charset="0"/>
            </a:endParaRPr>
          </a:p>
          <a:p>
            <a:pPr algn="ctr"/>
            <a:endParaRPr lang="en-US" sz="2800" dirty="0">
              <a:latin typeface="KAHighway" panose="02000603000000000000" pitchFamily="2" charset="0"/>
              <a:ea typeface="KAHighway" panose="02000603000000000000" pitchFamily="2" charset="0"/>
            </a:endParaRPr>
          </a:p>
          <a:p>
            <a:pPr algn="ctr"/>
            <a:endParaRPr lang="en-US" sz="2800" dirty="0">
              <a:latin typeface="KAHighway" panose="02000603000000000000" pitchFamily="2" charset="0"/>
              <a:ea typeface="KAHighway" panose="02000603000000000000" pitchFamily="2" charset="0"/>
            </a:endParaRPr>
          </a:p>
        </p:txBody>
      </p:sp>
      <p:pic>
        <p:nvPicPr>
          <p:cNvPr id="2050" name="Picture 2" descr="Free Pictures Of Children Reading, Download Free Pictures Of Children  Reading png images, Free ClipArts on Clipart Library">
            <a:extLst>
              <a:ext uri="{FF2B5EF4-FFF2-40B4-BE49-F238E27FC236}">
                <a16:creationId xmlns:a16="http://schemas.microsoft.com/office/drawing/2014/main" id="{11D5B4D1-93D8-5C8E-D8F3-44D6A284F2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3989" y="1523057"/>
            <a:ext cx="1547737" cy="870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83489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750" advTm="2788">
        <p14:reveal/>
      </p:transition>
    </mc:Choice>
    <mc:Fallback>
      <p:transition spd="slow" advTm="2788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0802B0D-806A-4342-B10E-EE1C76AB34C4}"/>
              </a:ext>
            </a:extLst>
          </p:cNvPr>
          <p:cNvSpPr txBox="1"/>
          <p:nvPr/>
        </p:nvSpPr>
        <p:spPr>
          <a:xfrm>
            <a:off x="1140996" y="996824"/>
            <a:ext cx="9910009" cy="7171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400" dirty="0">
              <a:latin typeface="KAHighway" panose="02000603000000000000" pitchFamily="2" charset="0"/>
              <a:ea typeface="KAHighway" panose="02000603000000000000" pitchFamily="2" charset="0"/>
            </a:endParaRPr>
          </a:p>
          <a:p>
            <a:pPr algn="ctr"/>
            <a:r>
              <a:rPr lang="en-US" sz="8000" b="1" dirty="0">
                <a:latin typeface="Comic Sans MS" panose="030F0702030302020204" pitchFamily="66" charset="0"/>
                <a:ea typeface="KAHighway" panose="02000603000000000000" pitchFamily="2" charset="0"/>
              </a:rPr>
              <a:t>Our Class </a:t>
            </a:r>
          </a:p>
          <a:p>
            <a:pPr algn="ctr"/>
            <a:r>
              <a:rPr lang="en-US" sz="8000" b="1" dirty="0">
                <a:latin typeface="Comic Sans MS" panose="030F0702030302020204" pitchFamily="66" charset="0"/>
                <a:ea typeface="KAHighway" panose="02000603000000000000" pitchFamily="2" charset="0"/>
              </a:rPr>
              <a:t>Timetable</a:t>
            </a:r>
          </a:p>
          <a:p>
            <a:pPr algn="ctr"/>
            <a:r>
              <a:rPr lang="en-US" sz="8000" b="1" dirty="0">
                <a:latin typeface="Comic Sans MS" panose="030F0702030302020204" pitchFamily="66" charset="0"/>
                <a:ea typeface="KAHighway" panose="02000603000000000000" pitchFamily="2" charset="0"/>
              </a:rPr>
              <a:t>Term 1</a:t>
            </a:r>
            <a:endParaRPr lang="en-US" sz="4400" b="1" dirty="0">
              <a:latin typeface="Comic Sans MS" panose="030F0702030302020204" pitchFamily="66" charset="0"/>
              <a:ea typeface="KAHighway" panose="02000603000000000000" pitchFamily="2" charset="0"/>
            </a:endParaRPr>
          </a:p>
          <a:p>
            <a:endParaRPr lang="en-US" sz="4400" dirty="0">
              <a:latin typeface="KAHighway" panose="02000603000000000000" pitchFamily="2" charset="0"/>
              <a:ea typeface="KAHighway" panose="02000603000000000000" pitchFamily="2" charset="0"/>
            </a:endParaRPr>
          </a:p>
          <a:p>
            <a:endParaRPr lang="en-US" sz="4400" dirty="0">
              <a:latin typeface="KAHighway" panose="02000603000000000000" pitchFamily="2" charset="0"/>
              <a:ea typeface="KAHighway" panose="02000603000000000000" pitchFamily="2" charset="0"/>
            </a:endParaRPr>
          </a:p>
          <a:p>
            <a:endParaRPr lang="en-US" sz="4400" dirty="0">
              <a:latin typeface="KAHighway" panose="02000603000000000000" pitchFamily="2" charset="0"/>
              <a:ea typeface="KAHighway" panose="02000603000000000000" pitchFamily="2" charset="0"/>
            </a:endParaRPr>
          </a:p>
          <a:p>
            <a:endParaRPr lang="en-US" sz="4400" dirty="0">
              <a:latin typeface="KAHighway" panose="02000603000000000000" pitchFamily="2" charset="0"/>
              <a:ea typeface="KAHighway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26166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750" advTm="2788">
        <p14:reveal/>
      </p:transition>
    </mc:Choice>
    <mc:Fallback>
      <p:transition spd="slow" advTm="2788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B8EA695-F8EF-B44E-B473-67EF52806B9F}"/>
              </a:ext>
            </a:extLst>
          </p:cNvPr>
          <p:cNvSpPr txBox="1"/>
          <p:nvPr/>
        </p:nvSpPr>
        <p:spPr>
          <a:xfrm>
            <a:off x="1343527" y="1293603"/>
            <a:ext cx="950494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400" dirty="0">
              <a:latin typeface="KAHighway" panose="02000603000000000000" pitchFamily="2" charset="0"/>
              <a:ea typeface="KAHighway" panose="02000603000000000000" pitchFamily="2" charset="0"/>
            </a:endParaRPr>
          </a:p>
          <a:p>
            <a:pPr algn="ctr"/>
            <a:endParaRPr lang="en-US" sz="4400" dirty="0">
              <a:latin typeface="KAHighway" panose="02000603000000000000" pitchFamily="2" charset="0"/>
              <a:ea typeface="KAHighway" panose="02000603000000000000" pitchFamily="2" charset="0"/>
            </a:endParaRPr>
          </a:p>
          <a:p>
            <a:endParaRPr lang="en-US" sz="4400" dirty="0">
              <a:latin typeface="KAHighway" panose="02000603000000000000" pitchFamily="2" charset="0"/>
              <a:ea typeface="KAHighway" panose="02000603000000000000" pitchFamily="2" charset="0"/>
            </a:endParaRPr>
          </a:p>
          <a:p>
            <a:endParaRPr lang="en-US" sz="4400" dirty="0">
              <a:latin typeface="KAHighway" panose="02000603000000000000" pitchFamily="2" charset="0"/>
              <a:ea typeface="KAHighway" panose="02000603000000000000" pitchFamily="2" charset="0"/>
            </a:endParaRPr>
          </a:p>
          <a:p>
            <a:endParaRPr lang="en-US" sz="4400" dirty="0">
              <a:latin typeface="KAHighway" panose="02000603000000000000" pitchFamily="2" charset="0"/>
              <a:ea typeface="KAHighway" panose="02000603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D06BD5-CBEC-31EB-0363-F8A1BB0F6E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3965" y="845574"/>
            <a:ext cx="9978637" cy="5018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7086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750" advTm="2788">
        <p14:reveal/>
      </p:transition>
    </mc:Choice>
    <mc:Fallback>
      <p:transition spd="slow" advTm="2788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3CC1D1D-11EC-E84D-8DB7-4DFC04B32D09}"/>
              </a:ext>
            </a:extLst>
          </p:cNvPr>
          <p:cNvSpPr txBox="1"/>
          <p:nvPr/>
        </p:nvSpPr>
        <p:spPr>
          <a:xfrm>
            <a:off x="1441848" y="1910251"/>
            <a:ext cx="950494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0" dirty="0">
                <a:latin typeface="Comic Sans MS" panose="030F0702030302020204" pitchFamily="66" charset="0"/>
                <a:ea typeface="KAHighway" panose="02000603000000000000" pitchFamily="2" charset="0"/>
              </a:rPr>
              <a:t>Our Learning In Term One</a:t>
            </a:r>
          </a:p>
          <a:p>
            <a:pPr algn="ctr"/>
            <a:endParaRPr lang="en-US" sz="4400" dirty="0">
              <a:latin typeface="KAHighway" panose="02000603000000000000" pitchFamily="2" charset="0"/>
              <a:ea typeface="KAHighway" panose="02000603000000000000" pitchFamily="2" charset="0"/>
            </a:endParaRPr>
          </a:p>
          <a:p>
            <a:pPr algn="ctr"/>
            <a:endParaRPr lang="en-US" sz="4400" dirty="0">
              <a:latin typeface="KAHighway" panose="02000603000000000000" pitchFamily="2" charset="0"/>
              <a:ea typeface="KAHighway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73357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750" advTm="2788">
        <p14:reveal/>
      </p:transition>
    </mc:Choice>
    <mc:Fallback>
      <p:transition spd="slow" advTm="2788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5D9C7B5-D469-7E4A-B18A-B6D27CC34229}"/>
              </a:ext>
            </a:extLst>
          </p:cNvPr>
          <p:cNvSpPr txBox="1"/>
          <p:nvPr/>
        </p:nvSpPr>
        <p:spPr>
          <a:xfrm>
            <a:off x="1140996" y="996824"/>
            <a:ext cx="9910009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latin typeface="Comic Sans MS" panose="030F0702030302020204" pitchFamily="66" charset="0"/>
                <a:ea typeface="KAHighway" panose="02000603000000000000" pitchFamily="2" charset="0"/>
              </a:rPr>
              <a:t>Reading</a:t>
            </a:r>
          </a:p>
          <a:p>
            <a:pPr algn="ctr"/>
            <a:r>
              <a:rPr lang="en-US" sz="3600" dirty="0">
                <a:latin typeface="Comic Sans MS" panose="030F0702030302020204" pitchFamily="66" charset="0"/>
                <a:ea typeface="KAHighway" panose="02000603000000000000" pitchFamily="2" charset="0"/>
              </a:rPr>
              <a:t>Our Class Novel is Stig of the Dump</a:t>
            </a:r>
          </a:p>
          <a:p>
            <a:pPr algn="ctr"/>
            <a:r>
              <a:rPr lang="en-US" sz="3600" dirty="0">
                <a:latin typeface="Comic Sans MS" panose="030F0702030302020204" pitchFamily="66" charset="0"/>
                <a:ea typeface="KAHighway" panose="02000603000000000000" pitchFamily="2" charset="0"/>
              </a:rPr>
              <a:t> by Clive King</a:t>
            </a:r>
          </a:p>
          <a:p>
            <a:pPr algn="ctr"/>
            <a:endParaRPr lang="en-US" sz="3600" dirty="0">
              <a:latin typeface="Comic Sans MS" panose="030F0702030302020204" pitchFamily="66" charset="0"/>
              <a:ea typeface="KAHighway" panose="02000603000000000000" pitchFamily="2" charset="0"/>
            </a:endParaRPr>
          </a:p>
          <a:p>
            <a:endParaRPr lang="en-US" sz="4400" dirty="0">
              <a:latin typeface="KAHighway" panose="02000603000000000000" pitchFamily="2" charset="0"/>
              <a:ea typeface="KAHighway" panose="02000603000000000000" pitchFamily="2" charset="0"/>
            </a:endParaRPr>
          </a:p>
          <a:p>
            <a:endParaRPr lang="en-US" sz="4400" dirty="0">
              <a:latin typeface="KAHighway" panose="02000603000000000000" pitchFamily="2" charset="0"/>
              <a:ea typeface="KAHighway" panose="02000603000000000000" pitchFamily="2" charset="0"/>
            </a:endParaRPr>
          </a:p>
          <a:p>
            <a:endParaRPr lang="en-US" sz="4400" dirty="0">
              <a:latin typeface="KAHighway" panose="02000603000000000000" pitchFamily="2" charset="0"/>
              <a:ea typeface="KAHighway" panose="02000603000000000000" pitchFamily="2" charset="0"/>
            </a:endParaRPr>
          </a:p>
          <a:p>
            <a:endParaRPr lang="en-US" sz="4400" dirty="0">
              <a:latin typeface="KAHighway" panose="02000603000000000000" pitchFamily="2" charset="0"/>
              <a:ea typeface="KAHighway" panose="02000603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11CEBC-8A82-CE09-C95E-9EF9D216A1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0624" y="2864507"/>
            <a:ext cx="1914465" cy="2907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0601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750" advTm="2788">
        <p14:reveal/>
      </p:transition>
    </mc:Choice>
    <mc:Fallback>
      <p:transition spd="slow" advTm="2788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FAF8980-2BDF-FD49-981B-735B5A06CC72}"/>
              </a:ext>
            </a:extLst>
          </p:cNvPr>
          <p:cNvSpPr txBox="1"/>
          <p:nvPr/>
        </p:nvSpPr>
        <p:spPr>
          <a:xfrm>
            <a:off x="1101210" y="-605834"/>
            <a:ext cx="5486403" cy="877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400" dirty="0">
              <a:latin typeface="KAHighway" panose="02000603000000000000" pitchFamily="2" charset="0"/>
              <a:ea typeface="KAHighway" panose="02000603000000000000" pitchFamily="2" charset="0"/>
            </a:endParaRPr>
          </a:p>
          <a:p>
            <a:pPr algn="ctr"/>
            <a:endParaRPr lang="en-US" sz="4400" dirty="0">
              <a:latin typeface="KAHighway" panose="02000603000000000000" pitchFamily="2" charset="0"/>
              <a:ea typeface="KAHighway" panose="02000603000000000000" pitchFamily="2" charset="0"/>
            </a:endParaRPr>
          </a:p>
          <a:p>
            <a:pPr algn="ctr"/>
            <a:r>
              <a:rPr lang="en-US" sz="8000" dirty="0">
                <a:latin typeface="Comic Sans MS" panose="030F0702030302020204" pitchFamily="66" charset="0"/>
                <a:ea typeface="KAHighway" panose="02000603000000000000" pitchFamily="2" charset="0"/>
              </a:rPr>
              <a:t>Writing</a:t>
            </a:r>
          </a:p>
          <a:p>
            <a:pPr algn="ctr"/>
            <a:r>
              <a:rPr lang="en-US" sz="4400" dirty="0">
                <a:latin typeface="Comic Sans MS" panose="030F0702030302020204" pitchFamily="66" charset="0"/>
                <a:ea typeface="KAHighway" panose="02000603000000000000" pitchFamily="2" charset="0"/>
              </a:rPr>
              <a:t>We are learning to make our writing more interesting by using description wheels</a:t>
            </a:r>
            <a:r>
              <a:rPr lang="en-US" sz="3200" dirty="0">
                <a:latin typeface="Comic Sans MS" panose="030F0702030302020204" pitchFamily="66" charset="0"/>
                <a:ea typeface="KAHighway" panose="02000603000000000000" pitchFamily="2" charset="0"/>
              </a:rPr>
              <a:t>. </a:t>
            </a:r>
          </a:p>
          <a:p>
            <a:endParaRPr lang="en-US" sz="4400" dirty="0">
              <a:latin typeface="KAHighway" panose="02000603000000000000" pitchFamily="2" charset="0"/>
              <a:ea typeface="KAHighway" panose="02000603000000000000" pitchFamily="2" charset="0"/>
            </a:endParaRPr>
          </a:p>
          <a:p>
            <a:endParaRPr lang="en-US" sz="4400" dirty="0">
              <a:latin typeface="KAHighway" panose="02000603000000000000" pitchFamily="2" charset="0"/>
              <a:ea typeface="KAHighway" panose="02000603000000000000" pitchFamily="2" charset="0"/>
            </a:endParaRPr>
          </a:p>
          <a:p>
            <a:endParaRPr lang="en-US" sz="4400" dirty="0">
              <a:latin typeface="KAHighway" panose="02000603000000000000" pitchFamily="2" charset="0"/>
              <a:ea typeface="KAHighway" panose="02000603000000000000" pitchFamily="2" charset="0"/>
            </a:endParaRPr>
          </a:p>
          <a:p>
            <a:endParaRPr lang="en-US" sz="4400" dirty="0">
              <a:latin typeface="KAHighway" panose="02000603000000000000" pitchFamily="2" charset="0"/>
              <a:ea typeface="KAHighway" panose="02000603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6B7B2C-CC3D-6FDA-30BF-10A17EE218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6332" y="1747680"/>
            <a:ext cx="3233178" cy="2771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5796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750" advTm="2788">
        <p14:reveal/>
      </p:transition>
    </mc:Choice>
    <mc:Fallback>
      <p:transition spd="slow" advTm="2788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9D31BB6-A8AA-1E41-8151-21ADF045D018}"/>
              </a:ext>
            </a:extLst>
          </p:cNvPr>
          <p:cNvSpPr txBox="1"/>
          <p:nvPr/>
        </p:nvSpPr>
        <p:spPr>
          <a:xfrm>
            <a:off x="1140997" y="996824"/>
            <a:ext cx="550561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u="sng" dirty="0">
                <a:latin typeface="Comic Sans MS" panose="030F0702030302020204" pitchFamily="66" charset="0"/>
                <a:ea typeface="KAHighway" panose="02000603000000000000" pitchFamily="2" charset="0"/>
              </a:rPr>
              <a:t>Spelling</a:t>
            </a:r>
            <a:r>
              <a:rPr lang="en-US" sz="4400" dirty="0">
                <a:latin typeface="Comic Sans MS" panose="030F0702030302020204" pitchFamily="66" charset="0"/>
                <a:ea typeface="KAHighway" panose="02000603000000000000" pitchFamily="2" charset="0"/>
              </a:rPr>
              <a:t> </a:t>
            </a:r>
          </a:p>
          <a:p>
            <a:pPr algn="ctr"/>
            <a:endParaRPr lang="en-US" sz="4400" dirty="0">
              <a:latin typeface="Comic Sans MS" panose="030F0702030302020204" pitchFamily="66" charset="0"/>
              <a:ea typeface="KAHighway" panose="02000603000000000000" pitchFamily="2" charset="0"/>
            </a:endParaRPr>
          </a:p>
          <a:p>
            <a:pPr algn="ctr"/>
            <a:r>
              <a:rPr lang="en-US" sz="4400" dirty="0">
                <a:latin typeface="Comic Sans MS" panose="030F0702030302020204" pitchFamily="66" charset="0"/>
                <a:ea typeface="KAHighway" panose="02000603000000000000" pitchFamily="2" charset="0"/>
              </a:rPr>
              <a:t>We are using East Ayrshire’s Strategy for Spelling</a:t>
            </a:r>
            <a:endParaRPr lang="en-US" sz="4400" dirty="0">
              <a:latin typeface="KAHighway" panose="02000603000000000000" pitchFamily="2" charset="0"/>
              <a:ea typeface="KAHighway" panose="02000603000000000000" pitchFamily="2" charset="0"/>
            </a:endParaRPr>
          </a:p>
          <a:p>
            <a:endParaRPr lang="en-US" sz="4400" dirty="0">
              <a:latin typeface="KAHighway" panose="02000603000000000000" pitchFamily="2" charset="0"/>
              <a:ea typeface="KAHighway" panose="02000603000000000000" pitchFamily="2" charset="0"/>
            </a:endParaRPr>
          </a:p>
          <a:p>
            <a:endParaRPr lang="en-US" sz="4400" dirty="0">
              <a:latin typeface="KAHighway" panose="02000603000000000000" pitchFamily="2" charset="0"/>
              <a:ea typeface="KAHighway" panose="02000603000000000000" pitchFamily="2" charset="0"/>
            </a:endParaRPr>
          </a:p>
          <a:p>
            <a:endParaRPr lang="en-US" sz="4400" dirty="0">
              <a:latin typeface="KAHighway" panose="02000603000000000000" pitchFamily="2" charset="0"/>
              <a:ea typeface="KAHighway" panose="02000603000000000000" pitchFamily="2" charset="0"/>
            </a:endParaRPr>
          </a:p>
          <a:p>
            <a:endParaRPr lang="en-US" sz="4400" dirty="0">
              <a:latin typeface="KAHighway" panose="02000603000000000000" pitchFamily="2" charset="0"/>
              <a:ea typeface="KAHighway" panose="02000603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0AD2E4D-8CCC-CF35-441A-B22C87B9C4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6578" y="1736635"/>
            <a:ext cx="4164425" cy="3123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2377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750" advTm="2788">
        <p14:reveal/>
      </p:transition>
    </mc:Choice>
    <mc:Fallback>
      <p:transition spd="slow" advTm="2788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DEE336A-0FA2-DD4F-846B-56FFE37B391F}"/>
              </a:ext>
            </a:extLst>
          </p:cNvPr>
          <p:cNvSpPr txBox="1"/>
          <p:nvPr/>
        </p:nvSpPr>
        <p:spPr>
          <a:xfrm>
            <a:off x="1140996" y="996824"/>
            <a:ext cx="9910009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latin typeface="Comic Sans MS" panose="030F0702030302020204" pitchFamily="66" charset="0"/>
                <a:ea typeface="KAHighway" panose="02000603000000000000" pitchFamily="2" charset="0"/>
              </a:rPr>
              <a:t>Numeracy</a:t>
            </a:r>
          </a:p>
          <a:p>
            <a:pPr algn="ctr"/>
            <a:r>
              <a:rPr lang="en-US" sz="3000" dirty="0">
                <a:latin typeface="Comic Sans MS" panose="030F0702030302020204" pitchFamily="66" charset="0"/>
                <a:ea typeface="KAHighway" panose="02000603000000000000" pitchFamily="2" charset="0"/>
              </a:rPr>
              <a:t>Our topic is Place Value, we are learning to read, write and order larger numbers.  We are also learning to round to the nearest 10, 100, 1000 and 10,000.</a:t>
            </a:r>
          </a:p>
          <a:p>
            <a:pPr algn="ctr"/>
            <a:endParaRPr lang="en-US" sz="3000" dirty="0">
              <a:latin typeface="Comic Sans MS" panose="030F0702030302020204" pitchFamily="66" charset="0"/>
              <a:ea typeface="KAHighway" panose="02000603000000000000" pitchFamily="2" charset="0"/>
            </a:endParaRPr>
          </a:p>
          <a:p>
            <a:endParaRPr lang="en-US" sz="4400" dirty="0">
              <a:latin typeface="KAHighway" panose="02000603000000000000" pitchFamily="2" charset="0"/>
              <a:ea typeface="KAHighway" panose="02000603000000000000" pitchFamily="2" charset="0"/>
            </a:endParaRPr>
          </a:p>
          <a:p>
            <a:endParaRPr lang="en-US" sz="4400" dirty="0">
              <a:latin typeface="KAHighway" panose="02000603000000000000" pitchFamily="2" charset="0"/>
              <a:ea typeface="KAHighway" panose="02000603000000000000" pitchFamily="2" charset="0"/>
            </a:endParaRPr>
          </a:p>
          <a:p>
            <a:endParaRPr lang="en-US" sz="4400" dirty="0">
              <a:latin typeface="KAHighway" panose="02000603000000000000" pitchFamily="2" charset="0"/>
              <a:ea typeface="KAHighway" panose="02000603000000000000" pitchFamily="2" charset="0"/>
            </a:endParaRPr>
          </a:p>
          <a:p>
            <a:endParaRPr lang="en-US" sz="4400" dirty="0">
              <a:latin typeface="KAHighway" panose="02000603000000000000" pitchFamily="2" charset="0"/>
              <a:ea typeface="KAHighway" panose="02000603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0009EFB-7899-126D-85B5-0FEAA72BCB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3496" y="1042862"/>
            <a:ext cx="1216685" cy="112749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97058B0-F771-57E2-4A41-45E8161DEF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8141" y="3747966"/>
            <a:ext cx="5120098" cy="1844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815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750" advTm="2788">
        <p14:reveal/>
      </p:transition>
    </mc:Choice>
    <mc:Fallback>
      <p:transition spd="slow" advTm="2788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E0B76B4-EB0D-EA4D-9FD8-8CF87756D2BC}"/>
              </a:ext>
            </a:extLst>
          </p:cNvPr>
          <p:cNvSpPr txBox="1"/>
          <p:nvPr/>
        </p:nvSpPr>
        <p:spPr>
          <a:xfrm>
            <a:off x="1140996" y="996824"/>
            <a:ext cx="5033893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dirty="0">
                <a:latin typeface="Comic Sans MS" panose="030F0702030302020204" pitchFamily="66" charset="0"/>
                <a:ea typeface="KAHighway" panose="02000603000000000000" pitchFamily="2" charset="0"/>
              </a:rPr>
              <a:t>Our Topic is</a:t>
            </a:r>
          </a:p>
          <a:p>
            <a:pPr algn="ctr"/>
            <a:r>
              <a:rPr lang="en-US" sz="5000" dirty="0">
                <a:latin typeface="Comic Sans MS" panose="030F0702030302020204" pitchFamily="66" charset="0"/>
                <a:ea typeface="KAHighway" panose="02000603000000000000" pitchFamily="2" charset="0"/>
              </a:rPr>
              <a:t> </a:t>
            </a:r>
          </a:p>
          <a:p>
            <a:pPr algn="ctr"/>
            <a:r>
              <a:rPr lang="en-US" sz="6600" dirty="0">
                <a:latin typeface="Comic Sans MS" panose="030F0702030302020204" pitchFamily="66" charset="0"/>
                <a:ea typeface="KAHighway" panose="02000603000000000000" pitchFamily="2" charset="0"/>
              </a:rPr>
              <a:t>The Middle Ages</a:t>
            </a:r>
          </a:p>
          <a:p>
            <a:endParaRPr lang="en-US" sz="4400" dirty="0">
              <a:latin typeface="KAHighway" panose="02000603000000000000" pitchFamily="2" charset="0"/>
              <a:ea typeface="KAHighway" panose="02000603000000000000" pitchFamily="2" charset="0"/>
            </a:endParaRPr>
          </a:p>
          <a:p>
            <a:endParaRPr lang="en-US" sz="4400" dirty="0">
              <a:latin typeface="KAHighway" panose="02000603000000000000" pitchFamily="2" charset="0"/>
              <a:ea typeface="KAHighway" panose="02000603000000000000" pitchFamily="2" charset="0"/>
            </a:endParaRPr>
          </a:p>
          <a:p>
            <a:endParaRPr lang="en-US" sz="4400" dirty="0">
              <a:latin typeface="KAHighway" panose="02000603000000000000" pitchFamily="2" charset="0"/>
              <a:ea typeface="KAHighway" panose="02000603000000000000" pitchFamily="2" charset="0"/>
            </a:endParaRPr>
          </a:p>
        </p:txBody>
      </p:sp>
      <p:pic>
        <p:nvPicPr>
          <p:cNvPr id="1028" name="Picture 4" descr="BBC - Scotland's History - Robert the Bruce, King of Scots">
            <a:extLst>
              <a:ext uri="{FF2B5EF4-FFF2-40B4-BE49-F238E27FC236}">
                <a16:creationId xmlns:a16="http://schemas.microsoft.com/office/drawing/2014/main" id="{B4261744-E198-EEF3-121A-19EA791E55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5726" y="1215613"/>
            <a:ext cx="4334240" cy="2108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The most beautiful Scottish Highlands castles">
            <a:extLst>
              <a:ext uri="{FF2B5EF4-FFF2-40B4-BE49-F238E27FC236}">
                <a16:creationId xmlns:a16="http://schemas.microsoft.com/office/drawing/2014/main" id="{474F3E98-1A08-4B09-70CC-CFC01A9CE5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5726" y="3429000"/>
            <a:ext cx="4334240" cy="2337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51584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750" advTm="2788">
        <p14:reveal/>
      </p:transition>
    </mc:Choice>
    <mc:Fallback>
      <p:transition spd="slow" advTm="2788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73025">
          <a:solidFill>
            <a:schemeClr val="bg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774</TotalTime>
  <Words>150</Words>
  <Application>Microsoft Office PowerPoint</Application>
  <PresentationFormat>Widescreen</PresentationFormat>
  <Paragraphs>63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Comic Sans MS</vt:lpstr>
      <vt:lpstr>Calibri Light</vt:lpstr>
      <vt:lpstr>Arial</vt:lpstr>
      <vt:lpstr>Calibri</vt:lpstr>
      <vt:lpstr>KAHIGHWAY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Shayna N Neal</dc:creator>
  <cp:lastModifiedBy>Jennifer Elstone</cp:lastModifiedBy>
  <cp:revision>145</cp:revision>
  <dcterms:created xsi:type="dcterms:W3CDTF">2020-05-16T00:29:01Z</dcterms:created>
  <dcterms:modified xsi:type="dcterms:W3CDTF">2023-09-19T20:38:04Z</dcterms:modified>
</cp:coreProperties>
</file>