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48923-3023-D365-885A-E92F4C6FD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F3F040-11A3-E466-8D2D-B9054837F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D1C17-6051-DDAE-6C71-F7B7D558D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D00B3-22F1-03B9-76DC-E3AC239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5A4C5-13A4-9964-1CA6-BD9B9D6F2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64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E7113-8ED5-E026-DC2E-360685691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8862E-4BEB-2A8C-7C4E-15DB873CE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BC8F9-CA8C-E655-B2B3-BD1E5116D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46CA8-7C2C-F841-323F-F3C46067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7D888-EDF0-4B57-7076-B38EA6DF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61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F8B8D8-9239-A393-218E-B90F15F4A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685912-5741-CC67-FF76-D3753C624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CC773-B15F-2E9F-EF7B-512B65A5E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AAAC2-2CC5-34DB-2E3C-FE72F5CD3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564CC-50D6-1BB0-FD63-384BB397F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84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A4267-6315-4A0C-5DCC-5C71912A4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26B7C-8048-BA06-33BA-E5375F98D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01D93-88AC-A5E0-090C-91C0A1B78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EA3C8-406B-DCAF-E5E8-82769E529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4EEBE-BE11-627C-B966-1A1A8869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56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9937D-64A6-D132-8064-EA854563F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21132-1695-F599-64A1-A35362DF9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B3854-3194-7681-D3CC-4A4FE46DD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BB9E5-A817-7F3C-C92F-F2811E156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F4B0E-BC93-DE71-D257-174DF6680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60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4B0FA-FD0F-35D3-24C1-1093E233C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D3A2D-8BA8-8629-CFAC-600FB10BCC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AF67A5-ABC2-D510-8A29-77ED57696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69DF2B-8D60-0D52-507C-6AA8D43CC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D56AD-19B5-D97B-BB67-27ACC9458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8526F-82DF-147B-BF89-DF2EC5D8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55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34A4-8C22-CBCA-ACA4-4A5208E0D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20C47D-79ED-D884-8C8A-9EFF6799C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18EB07-2606-6B84-CE4D-6DF66ED7B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61436B-375C-4D39-2A90-E5E19B2CD8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831E0A-837F-7C8B-9283-0D22405F1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14B948-393C-47C9-08CD-FC48BD312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B532E6-DB75-7ECC-EC91-34CD6BA00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52932D-D038-8A83-3571-B98C53EC9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87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35677-CC35-D16C-1EE8-B39ADDF2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6045CE-9F3D-1E76-823B-764C81DE1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2A5F83-708E-2200-5E40-BED4053B8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9F0E7E-FE07-A584-7063-B54CA81B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77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6DEA93-1017-9BE2-0DAB-E1BC54431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2C51F4-F48A-AB93-F6EF-808E78E0C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46E24-0C3C-DAA5-014F-3AC4625F1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56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9D257-648F-4CD3-09D2-4BBBB86F8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1A787-64D5-DE8D-7719-3ABBFFEAF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4768B-66F1-4371-026D-ED21CD8EB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75875-B027-3B27-8615-9B7098C6F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D69D7-E9C5-EDCB-926B-797F7A4B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27AAD-C1C6-C986-3B9A-AF287790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123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6EFCE-51F9-9EE0-2BBA-9C7DC99A6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F866DF-8937-105C-1759-DA826874D6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C3D640-9637-2DDB-B1ED-5A140A492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8F7F38-4535-C9FB-EB5C-A893B1BC2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8B21DB-8570-C526-984F-5BC7E4DAC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10F96-F252-1279-15DA-F4B40993E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93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6DC66-377C-0796-8875-1FB8A0AB8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840C2-99F0-067A-57AB-0552460AD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780AA-2C51-07D7-C13D-C898BE9364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47A6D-9DF1-4BA8-AFB3-D69BC31C56FC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8F7F4-6109-325A-160A-ABBB97E32F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C05EF-2252-D8A3-5DA1-0A1ED012DA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705760-10C4-47D8-9D9E-90A3B1F9F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40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5B0F2-4007-31B5-4212-E4017E5CC8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8AB4E-F066-1D04-B98C-50AF69CA16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EBEDF2-B552-3378-6BBE-B181B2BB9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378798"/>
              </p:ext>
            </p:extLst>
          </p:nvPr>
        </p:nvGraphicFramePr>
        <p:xfrm>
          <a:off x="609600" y="130629"/>
          <a:ext cx="10566399" cy="6553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133">
                  <a:extLst>
                    <a:ext uri="{9D8B030D-6E8A-4147-A177-3AD203B41FA5}">
                      <a16:colId xmlns:a16="http://schemas.microsoft.com/office/drawing/2014/main" val="1367462574"/>
                    </a:ext>
                  </a:extLst>
                </a:gridCol>
                <a:gridCol w="3522133">
                  <a:extLst>
                    <a:ext uri="{9D8B030D-6E8A-4147-A177-3AD203B41FA5}">
                      <a16:colId xmlns:a16="http://schemas.microsoft.com/office/drawing/2014/main" val="3146646080"/>
                    </a:ext>
                  </a:extLst>
                </a:gridCol>
                <a:gridCol w="3522133">
                  <a:extLst>
                    <a:ext uri="{9D8B030D-6E8A-4147-A177-3AD203B41FA5}">
                      <a16:colId xmlns:a16="http://schemas.microsoft.com/office/drawing/2014/main" val="77937550"/>
                    </a:ext>
                  </a:extLst>
                </a:gridCol>
              </a:tblGrid>
              <a:tr h="6553199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</a:t>
                      </a:r>
                    </a:p>
                    <a:p>
                      <a:endParaRPr lang="en-GB" sz="2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charge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change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chair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choose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scorch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lunch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children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cheddar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chuckle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cheque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chimpanzee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chapter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cheap </a:t>
                      </a:r>
                    </a:p>
                    <a:p>
                      <a:endParaRPr lang="en-GB" sz="2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sz="2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Tch </a:t>
                      </a:r>
                    </a:p>
                    <a:p>
                      <a:endParaRPr lang="en-GB" sz="2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kitchen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scratch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blotchy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butcher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itchy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pitch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fetch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ditch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watch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match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hatch 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matcha 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 </a:t>
                      </a:r>
                    </a:p>
                    <a:p>
                      <a:endParaRPr lang="en-GB" sz="2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picture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creature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signature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furniture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mature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fortunately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388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908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34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Comic Sans MS</vt:lpstr>
      <vt:lpstr>Office Theme</vt:lpstr>
      <vt:lpstr>PowerPoint Presentation</vt:lpstr>
    </vt:vector>
  </TitlesOfParts>
  <Company>East Ayrshire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McNeillie</dc:creator>
  <cp:lastModifiedBy>Miss McNeillie</cp:lastModifiedBy>
  <cp:revision>2</cp:revision>
  <dcterms:created xsi:type="dcterms:W3CDTF">2026-05-06T12:15:08Z</dcterms:created>
  <dcterms:modified xsi:type="dcterms:W3CDTF">2026-05-06T15:37:47Z</dcterms:modified>
</cp:coreProperties>
</file>