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870D1-DC4A-3E12-F1E0-2AEF7B235348}" v="3" dt="2024-04-22T07:55:08.332"/>
    <p1510:client id="{E8351AC1-89F7-AB89-4269-9525ACD7D0A5}" v="200" dt="2024-04-22T08:47:21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learn.nessy.com/account/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583854" y="2408831"/>
            <a:ext cx="3323547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142535" y="122234"/>
            <a:ext cx="4195705" cy="6632694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Maths: Let's Explore perimeter and Area!</a:t>
            </a:r>
          </a:p>
          <a:p>
            <a:pPr marL="685800" indent="-3429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Comic Sans MS"/>
              </a:rPr>
              <a:t>Find 5 different size objects or containers at home.</a:t>
            </a:r>
            <a:endParaRPr lang="en-US" sz="1200" dirty="0">
              <a:solidFill>
                <a:prstClr val="black"/>
              </a:solidFill>
              <a:latin typeface="Comic Sans MS"/>
            </a:endParaRPr>
          </a:p>
          <a:p>
            <a:pPr marL="685800" indent="-3429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Comic Sans MS"/>
              </a:rPr>
              <a:t>Measure the length  of each object using a ruler.</a:t>
            </a:r>
            <a:endParaRPr lang="en-US" sz="1200" dirty="0">
              <a:solidFill>
                <a:prstClr val="black"/>
              </a:solidFill>
              <a:latin typeface="Comic Sans MS"/>
            </a:endParaRPr>
          </a:p>
          <a:p>
            <a:pPr marL="685800" indent="-3429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Comic Sans MS"/>
              </a:rPr>
              <a:t>Write down the perimeter of each object (cm)</a:t>
            </a:r>
          </a:p>
          <a:p>
            <a:pPr marL="685800" indent="-3429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Comic Sans MS"/>
              </a:rPr>
              <a:t>Arrange the objects in order from the one with the smallest perimeter  to the one with the largest.</a:t>
            </a:r>
            <a:endParaRPr lang="en-US" sz="1200" dirty="0">
              <a:solidFill>
                <a:prstClr val="black"/>
              </a:solidFill>
              <a:latin typeface="Comic Sans MS"/>
            </a:endParaRPr>
          </a:p>
          <a:p>
            <a:pPr marL="685800" indent="-3429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  <a:latin typeface="Comic Sans MS"/>
              </a:rPr>
              <a:t>Draw a picture of each object and write down its dimension and perimeter in your homework jotter in the arranged order.</a:t>
            </a:r>
            <a:endParaRPr lang="en-US" sz="1200" dirty="0">
              <a:solidFill>
                <a:prstClr val="black"/>
              </a:solidFill>
              <a:latin typeface="Comic Sans MS"/>
            </a:endParaRPr>
          </a:p>
          <a:p>
            <a:pPr marL="685800" indent="-342900">
              <a:buAutoNum type="arabicPeriod"/>
              <a:defRPr/>
            </a:pPr>
            <a:endParaRPr lang="en-GB" sz="1200" dirty="0">
              <a:solidFill>
                <a:prstClr val="black"/>
              </a:solidFill>
              <a:latin typeface="Comic Sans MS"/>
            </a:endParaRPr>
          </a:p>
          <a:p>
            <a:pPr marL="342900">
              <a:defRPr/>
            </a:pPr>
            <a:r>
              <a:rPr lang="en-GB" sz="1200" b="1" i="1" dirty="0">
                <a:solidFill>
                  <a:prstClr val="black"/>
                </a:solidFill>
                <a:latin typeface="Comic Sans MS"/>
              </a:rPr>
              <a:t>Challenge: Can you figure out the area of each object.</a:t>
            </a:r>
          </a:p>
          <a:p>
            <a:pPr marL="342900" algn="ctr">
              <a:buAutoNum type="arabicPeriod"/>
              <a:defRPr/>
            </a:pPr>
            <a:endParaRPr lang="en-GB" sz="16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sz="1600" b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 Good luck! </a:t>
            </a: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Winner will also be awarded Class counters!</a:t>
            </a: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400" b="1" u="sng" dirty="0">
                <a:solidFill>
                  <a:prstClr val="black"/>
                </a:solidFill>
                <a:latin typeface="Comic Sans MS"/>
              </a:rPr>
              <a:t>Last week's </a:t>
            </a:r>
            <a:r>
              <a:rPr lang="en-GB" sz="1400" b="1" u="sng" err="1">
                <a:solidFill>
                  <a:prstClr val="black"/>
                </a:solidFill>
                <a:latin typeface="Comic Sans MS"/>
              </a:rPr>
              <a:t>Sumdog</a:t>
            </a:r>
            <a:endParaRPr lang="en-US" sz="14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400" b="1" u="sng" dirty="0">
                <a:solidFill>
                  <a:prstClr val="black"/>
                </a:solidFill>
                <a:latin typeface="Comic Sans MS"/>
              </a:rPr>
              <a:t> Competition Winner's</a:t>
            </a:r>
            <a:endParaRPr lang="en-US" sz="14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400" b="1" dirty="0">
                <a:solidFill>
                  <a:prstClr val="black"/>
                </a:solidFill>
                <a:latin typeface="Comic Sans MS"/>
              </a:rPr>
              <a:t>1st place – Thomas</a:t>
            </a:r>
          </a:p>
          <a:p>
            <a:pPr algn="ctr">
              <a:defRPr/>
            </a:pPr>
            <a:r>
              <a:rPr lang="en-GB" sz="1400" b="1" dirty="0">
                <a:solidFill>
                  <a:prstClr val="black"/>
                </a:solidFill>
                <a:latin typeface="Comic Sans MS"/>
              </a:rPr>
              <a:t>2nd place – Oscar</a:t>
            </a:r>
            <a:endParaRPr lang="en-US" sz="14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400" b="1">
                <a:solidFill>
                  <a:prstClr val="black"/>
                </a:solidFill>
                <a:latin typeface="Comic Sans MS"/>
              </a:rPr>
              <a:t>3rd place – Kalvyn</a:t>
            </a:r>
            <a:endParaRPr lang="en-US" sz="14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400" b="1" dirty="0">
                <a:solidFill>
                  <a:prstClr val="black"/>
                </a:solidFill>
                <a:latin typeface="Comic Sans MS"/>
              </a:rPr>
              <a:t>Congratulations!</a:t>
            </a:r>
            <a:endParaRPr lang="en-GB" sz="1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583034" y="2409286"/>
            <a:ext cx="3197668" cy="13516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22nd  April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0000">
            <a:off x="3458130" y="-392083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0" y="5250401"/>
            <a:ext cx="930755" cy="683824"/>
          </a:xfrm>
          <a:prstGeom prst="rect">
            <a:avLst/>
          </a:prstGeom>
        </p:spPr>
      </p:pic>
      <p:sp>
        <p:nvSpPr>
          <p:cNvPr id="8" name="Rectangle: Rounded Corners 12">
            <a:extLst>
              <a:ext uri="{FF2B5EF4-FFF2-40B4-BE49-F238E27FC236}">
                <a16:creationId xmlns:a16="http://schemas.microsoft.com/office/drawing/2014/main" id="{DD92389D-08AC-3577-7439-23074E2C4A39}"/>
              </a:ext>
            </a:extLst>
          </p:cNvPr>
          <p:cNvSpPr/>
          <p:nvPr/>
        </p:nvSpPr>
        <p:spPr>
          <a:xfrm>
            <a:off x="8081751" y="265959"/>
            <a:ext cx="3901253" cy="6366814"/>
          </a:xfrm>
          <a:custGeom>
            <a:avLst/>
            <a:gdLst>
              <a:gd name="connsiteX0" fmla="*/ 0 w 3901253"/>
              <a:gd name="connsiteY0" fmla="*/ 1061157 h 6366814"/>
              <a:gd name="connsiteX1" fmla="*/ 388541 w 3901253"/>
              <a:gd name="connsiteY1" fmla="*/ 0 h 6366814"/>
              <a:gd name="connsiteX2" fmla="*/ 1044616 w 3901253"/>
              <a:gd name="connsiteY2" fmla="*/ 0 h 6366814"/>
              <a:gd name="connsiteX3" fmla="*/ 1606967 w 3901253"/>
              <a:gd name="connsiteY3" fmla="*/ 0 h 6366814"/>
              <a:gd name="connsiteX4" fmla="*/ 2263043 w 3901253"/>
              <a:gd name="connsiteY4" fmla="*/ 0 h 6366814"/>
              <a:gd name="connsiteX5" fmla="*/ 2887876 w 3901253"/>
              <a:gd name="connsiteY5" fmla="*/ 0 h 6366814"/>
              <a:gd name="connsiteX6" fmla="*/ 3512710 w 3901253"/>
              <a:gd name="connsiteY6" fmla="*/ 0 h 6366814"/>
              <a:gd name="connsiteX7" fmla="*/ 3901253 w 3901253"/>
              <a:gd name="connsiteY7" fmla="*/ 1061157 h 6366814"/>
              <a:gd name="connsiteX8" fmla="*/ 3901253 w 3901253"/>
              <a:gd name="connsiteY8" fmla="*/ 2560879 h 6366814"/>
              <a:gd name="connsiteX9" fmla="*/ 3901253 w 3901253"/>
              <a:gd name="connsiteY9" fmla="*/ 4060601 h 6366814"/>
              <a:gd name="connsiteX10" fmla="*/ 3901253 w 3901253"/>
              <a:gd name="connsiteY10" fmla="*/ 5305655 h 6366814"/>
              <a:gd name="connsiteX11" fmla="*/ 3512710 w 3901253"/>
              <a:gd name="connsiteY11" fmla="*/ 6366814 h 6366814"/>
              <a:gd name="connsiteX12" fmla="*/ 2981601 w 3901253"/>
              <a:gd name="connsiteY12" fmla="*/ 6366814 h 6366814"/>
              <a:gd name="connsiteX13" fmla="*/ 2294284 w 3901253"/>
              <a:gd name="connsiteY13" fmla="*/ 6366814 h 6366814"/>
              <a:gd name="connsiteX14" fmla="*/ 1700692 w 3901253"/>
              <a:gd name="connsiteY14" fmla="*/ 6366814 h 6366814"/>
              <a:gd name="connsiteX15" fmla="*/ 1075858 w 3901253"/>
              <a:gd name="connsiteY15" fmla="*/ 6366814 h 6366814"/>
              <a:gd name="connsiteX16" fmla="*/ 388541 w 3901253"/>
              <a:gd name="connsiteY16" fmla="*/ 6366814 h 6366814"/>
              <a:gd name="connsiteX17" fmla="*/ 0 w 3901253"/>
              <a:gd name="connsiteY17" fmla="*/ 5305655 h 6366814"/>
              <a:gd name="connsiteX18" fmla="*/ 0 w 3901253"/>
              <a:gd name="connsiteY18" fmla="*/ 3848378 h 6366814"/>
              <a:gd name="connsiteX19" fmla="*/ 0 w 3901253"/>
              <a:gd name="connsiteY19" fmla="*/ 2348657 h 6366814"/>
              <a:gd name="connsiteX20" fmla="*/ 0 w 3901253"/>
              <a:gd name="connsiteY20" fmla="*/ 1061157 h 6366814"/>
              <a:gd name="connsiteX0" fmla="*/ 0 w 3901253"/>
              <a:gd name="connsiteY0" fmla="*/ 1061157 h 6366814"/>
              <a:gd name="connsiteX1" fmla="*/ 388541 w 3901253"/>
              <a:gd name="connsiteY1" fmla="*/ 0 h 6366814"/>
              <a:gd name="connsiteX2" fmla="*/ 919650 w 3901253"/>
              <a:gd name="connsiteY2" fmla="*/ 0 h 6366814"/>
              <a:gd name="connsiteX3" fmla="*/ 1450759 w 3901253"/>
              <a:gd name="connsiteY3" fmla="*/ 0 h 6366814"/>
              <a:gd name="connsiteX4" fmla="*/ 2013110 w 3901253"/>
              <a:gd name="connsiteY4" fmla="*/ 0 h 6366814"/>
              <a:gd name="connsiteX5" fmla="*/ 2606701 w 3901253"/>
              <a:gd name="connsiteY5" fmla="*/ 0 h 6366814"/>
              <a:gd name="connsiteX6" fmla="*/ 3512710 w 3901253"/>
              <a:gd name="connsiteY6" fmla="*/ 0 h 6366814"/>
              <a:gd name="connsiteX7" fmla="*/ 3901253 w 3901253"/>
              <a:gd name="connsiteY7" fmla="*/ 1061157 h 6366814"/>
              <a:gd name="connsiteX8" fmla="*/ 3901253 w 3901253"/>
              <a:gd name="connsiteY8" fmla="*/ 2475989 h 6366814"/>
              <a:gd name="connsiteX9" fmla="*/ 3901253 w 3901253"/>
              <a:gd name="connsiteY9" fmla="*/ 3933268 h 6366814"/>
              <a:gd name="connsiteX10" fmla="*/ 3901253 w 3901253"/>
              <a:gd name="connsiteY10" fmla="*/ 5305655 h 6366814"/>
              <a:gd name="connsiteX11" fmla="*/ 3512710 w 3901253"/>
              <a:gd name="connsiteY11" fmla="*/ 6366814 h 6366814"/>
              <a:gd name="connsiteX12" fmla="*/ 2856635 w 3901253"/>
              <a:gd name="connsiteY12" fmla="*/ 6366814 h 6366814"/>
              <a:gd name="connsiteX13" fmla="*/ 2294284 w 3901253"/>
              <a:gd name="connsiteY13" fmla="*/ 6366814 h 6366814"/>
              <a:gd name="connsiteX14" fmla="*/ 1669450 w 3901253"/>
              <a:gd name="connsiteY14" fmla="*/ 6366814 h 6366814"/>
              <a:gd name="connsiteX15" fmla="*/ 1044616 w 3901253"/>
              <a:gd name="connsiteY15" fmla="*/ 6366814 h 6366814"/>
              <a:gd name="connsiteX16" fmla="*/ 388541 w 3901253"/>
              <a:gd name="connsiteY16" fmla="*/ 6366814 h 6366814"/>
              <a:gd name="connsiteX17" fmla="*/ 0 w 3901253"/>
              <a:gd name="connsiteY17" fmla="*/ 5305655 h 6366814"/>
              <a:gd name="connsiteX18" fmla="*/ 0 w 3901253"/>
              <a:gd name="connsiteY18" fmla="*/ 3890823 h 6366814"/>
              <a:gd name="connsiteX19" fmla="*/ 0 w 3901253"/>
              <a:gd name="connsiteY19" fmla="*/ 2518434 h 6366814"/>
              <a:gd name="connsiteX20" fmla="*/ 0 w 3901253"/>
              <a:gd name="connsiteY20" fmla="*/ 1061157 h 6366814"/>
              <a:gd name="connsiteX0" fmla="*/ 0 w 3901253"/>
              <a:gd name="connsiteY0" fmla="*/ 1061157 h 6366814"/>
              <a:gd name="connsiteX1" fmla="*/ 388541 w 3901253"/>
              <a:gd name="connsiteY1" fmla="*/ 0 h 6366814"/>
              <a:gd name="connsiteX2" fmla="*/ 1044616 w 3901253"/>
              <a:gd name="connsiteY2" fmla="*/ 0 h 6366814"/>
              <a:gd name="connsiteX3" fmla="*/ 1606967 w 3901253"/>
              <a:gd name="connsiteY3" fmla="*/ 0 h 6366814"/>
              <a:gd name="connsiteX4" fmla="*/ 2263043 w 3901253"/>
              <a:gd name="connsiteY4" fmla="*/ 0 h 6366814"/>
              <a:gd name="connsiteX5" fmla="*/ 2887876 w 3901253"/>
              <a:gd name="connsiteY5" fmla="*/ 0 h 6366814"/>
              <a:gd name="connsiteX6" fmla="*/ 3512710 w 3901253"/>
              <a:gd name="connsiteY6" fmla="*/ 0 h 6366814"/>
              <a:gd name="connsiteX7" fmla="*/ 3901253 w 3901253"/>
              <a:gd name="connsiteY7" fmla="*/ 1061157 h 6366814"/>
              <a:gd name="connsiteX8" fmla="*/ 3901253 w 3901253"/>
              <a:gd name="connsiteY8" fmla="*/ 2560879 h 6366814"/>
              <a:gd name="connsiteX9" fmla="*/ 3901253 w 3901253"/>
              <a:gd name="connsiteY9" fmla="*/ 4060601 h 6366814"/>
              <a:gd name="connsiteX10" fmla="*/ 3901253 w 3901253"/>
              <a:gd name="connsiteY10" fmla="*/ 5305655 h 6366814"/>
              <a:gd name="connsiteX11" fmla="*/ 3512710 w 3901253"/>
              <a:gd name="connsiteY11" fmla="*/ 6366814 h 6366814"/>
              <a:gd name="connsiteX12" fmla="*/ 2981601 w 3901253"/>
              <a:gd name="connsiteY12" fmla="*/ 6366814 h 6366814"/>
              <a:gd name="connsiteX13" fmla="*/ 2294284 w 3901253"/>
              <a:gd name="connsiteY13" fmla="*/ 6366814 h 6366814"/>
              <a:gd name="connsiteX14" fmla="*/ 1700692 w 3901253"/>
              <a:gd name="connsiteY14" fmla="*/ 6366814 h 6366814"/>
              <a:gd name="connsiteX15" fmla="*/ 1075858 w 3901253"/>
              <a:gd name="connsiteY15" fmla="*/ 6366814 h 6366814"/>
              <a:gd name="connsiteX16" fmla="*/ 388541 w 3901253"/>
              <a:gd name="connsiteY16" fmla="*/ 6366814 h 6366814"/>
              <a:gd name="connsiteX17" fmla="*/ 0 w 3901253"/>
              <a:gd name="connsiteY17" fmla="*/ 5305655 h 6366814"/>
              <a:gd name="connsiteX18" fmla="*/ 0 w 3901253"/>
              <a:gd name="connsiteY18" fmla="*/ 3848378 h 6366814"/>
              <a:gd name="connsiteX19" fmla="*/ 0 w 3901253"/>
              <a:gd name="connsiteY19" fmla="*/ 2348657 h 6366814"/>
              <a:gd name="connsiteX20" fmla="*/ 0 w 3901253"/>
              <a:gd name="connsiteY20" fmla="*/ 1061157 h 636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01253" h="6366814" fill="none" extrusionOk="0">
                <a:moveTo>
                  <a:pt x="0" y="1061157"/>
                </a:moveTo>
                <a:cubicBezTo>
                  <a:pt x="-65752" y="527116"/>
                  <a:pt x="139326" y="222629"/>
                  <a:pt x="388541" y="0"/>
                </a:cubicBezTo>
                <a:cubicBezTo>
                  <a:pt x="637908" y="-93402"/>
                  <a:pt x="964668" y="195845"/>
                  <a:pt x="1044616" y="0"/>
                </a:cubicBezTo>
                <a:cubicBezTo>
                  <a:pt x="1308637" y="-232917"/>
                  <a:pt x="1428955" y="121418"/>
                  <a:pt x="1606967" y="0"/>
                </a:cubicBezTo>
                <a:cubicBezTo>
                  <a:pt x="1819051" y="-38051"/>
                  <a:pt x="2067979" y="184155"/>
                  <a:pt x="2263043" y="0"/>
                </a:cubicBezTo>
                <a:cubicBezTo>
                  <a:pt x="2544942" y="-131821"/>
                  <a:pt x="2521685" y="13488"/>
                  <a:pt x="2887876" y="0"/>
                </a:cubicBezTo>
                <a:cubicBezTo>
                  <a:pt x="3113115" y="-131870"/>
                  <a:pt x="3377421" y="187936"/>
                  <a:pt x="3512710" y="0"/>
                </a:cubicBezTo>
                <a:cubicBezTo>
                  <a:pt x="3668068" y="-121111"/>
                  <a:pt x="4125524" y="387830"/>
                  <a:pt x="3901253" y="1061157"/>
                </a:cubicBezTo>
                <a:cubicBezTo>
                  <a:pt x="3893894" y="1614669"/>
                  <a:pt x="4096185" y="2047961"/>
                  <a:pt x="3901253" y="2560879"/>
                </a:cubicBezTo>
                <a:cubicBezTo>
                  <a:pt x="3868109" y="3182332"/>
                  <a:pt x="3809965" y="3523944"/>
                  <a:pt x="3901253" y="4060601"/>
                </a:cubicBezTo>
                <a:cubicBezTo>
                  <a:pt x="3960323" y="4441282"/>
                  <a:pt x="3782392" y="4774702"/>
                  <a:pt x="3901253" y="5305655"/>
                </a:cubicBezTo>
                <a:cubicBezTo>
                  <a:pt x="3877822" y="6066714"/>
                  <a:pt x="3776322" y="6355647"/>
                  <a:pt x="3512710" y="6366814"/>
                </a:cubicBezTo>
                <a:cubicBezTo>
                  <a:pt x="3267022" y="6513171"/>
                  <a:pt x="3196101" y="6331608"/>
                  <a:pt x="2981601" y="6366814"/>
                </a:cubicBezTo>
                <a:cubicBezTo>
                  <a:pt x="2690935" y="6414878"/>
                  <a:pt x="2478995" y="6191138"/>
                  <a:pt x="2294284" y="6366814"/>
                </a:cubicBezTo>
                <a:cubicBezTo>
                  <a:pt x="2155848" y="6409413"/>
                  <a:pt x="1841832" y="6273384"/>
                  <a:pt x="1700692" y="6366814"/>
                </a:cubicBezTo>
                <a:cubicBezTo>
                  <a:pt x="1484236" y="6592640"/>
                  <a:pt x="1257085" y="6262064"/>
                  <a:pt x="1075858" y="6366814"/>
                </a:cubicBezTo>
                <a:cubicBezTo>
                  <a:pt x="862208" y="6495418"/>
                  <a:pt x="694433" y="6025310"/>
                  <a:pt x="388541" y="6366814"/>
                </a:cubicBezTo>
                <a:cubicBezTo>
                  <a:pt x="206193" y="6220265"/>
                  <a:pt x="-88264" y="5897719"/>
                  <a:pt x="0" y="5305655"/>
                </a:cubicBezTo>
                <a:cubicBezTo>
                  <a:pt x="10677" y="4821856"/>
                  <a:pt x="-4733" y="4338280"/>
                  <a:pt x="0" y="3848378"/>
                </a:cubicBezTo>
                <a:cubicBezTo>
                  <a:pt x="-7336" y="3309494"/>
                  <a:pt x="45629" y="3106873"/>
                  <a:pt x="0" y="2348657"/>
                </a:cubicBezTo>
                <a:cubicBezTo>
                  <a:pt x="-70155" y="1636622"/>
                  <a:pt x="-45387" y="1467585"/>
                  <a:pt x="0" y="1061157"/>
                </a:cubicBezTo>
                <a:close/>
              </a:path>
              <a:path w="3901253" h="6366814" stroke="0" extrusionOk="0">
                <a:moveTo>
                  <a:pt x="0" y="1061157"/>
                </a:moveTo>
                <a:cubicBezTo>
                  <a:pt x="-50997" y="353455"/>
                  <a:pt x="289337" y="-74163"/>
                  <a:pt x="388541" y="0"/>
                </a:cubicBezTo>
                <a:cubicBezTo>
                  <a:pt x="670873" y="71513"/>
                  <a:pt x="782037" y="81920"/>
                  <a:pt x="919650" y="0"/>
                </a:cubicBezTo>
                <a:cubicBezTo>
                  <a:pt x="933205" y="-144577"/>
                  <a:pt x="1196706" y="58953"/>
                  <a:pt x="1450759" y="0"/>
                </a:cubicBezTo>
                <a:cubicBezTo>
                  <a:pt x="1700510" y="-20440"/>
                  <a:pt x="1955331" y="183604"/>
                  <a:pt x="2013110" y="0"/>
                </a:cubicBezTo>
                <a:cubicBezTo>
                  <a:pt x="2146152" y="-176345"/>
                  <a:pt x="2321655" y="-10387"/>
                  <a:pt x="2606701" y="0"/>
                </a:cubicBezTo>
                <a:cubicBezTo>
                  <a:pt x="2977530" y="-102140"/>
                  <a:pt x="3127227" y="265072"/>
                  <a:pt x="3512710" y="0"/>
                </a:cubicBezTo>
                <a:cubicBezTo>
                  <a:pt x="3862993" y="34383"/>
                  <a:pt x="3909969" y="538036"/>
                  <a:pt x="3901253" y="1061157"/>
                </a:cubicBezTo>
                <a:cubicBezTo>
                  <a:pt x="3876391" y="1702331"/>
                  <a:pt x="3859466" y="1765377"/>
                  <a:pt x="3901253" y="2475989"/>
                </a:cubicBezTo>
                <a:cubicBezTo>
                  <a:pt x="3933191" y="3233792"/>
                  <a:pt x="3895508" y="3312003"/>
                  <a:pt x="3901253" y="3933268"/>
                </a:cubicBezTo>
                <a:cubicBezTo>
                  <a:pt x="3983525" y="4563780"/>
                  <a:pt x="3773016" y="4909334"/>
                  <a:pt x="3901253" y="5305655"/>
                </a:cubicBezTo>
                <a:cubicBezTo>
                  <a:pt x="3980471" y="5828510"/>
                  <a:pt x="3650205" y="6356005"/>
                  <a:pt x="3512710" y="6366814"/>
                </a:cubicBezTo>
                <a:cubicBezTo>
                  <a:pt x="3213850" y="6313966"/>
                  <a:pt x="3086894" y="6231818"/>
                  <a:pt x="2856635" y="6366814"/>
                </a:cubicBezTo>
                <a:cubicBezTo>
                  <a:pt x="2587137" y="6563319"/>
                  <a:pt x="2373429" y="6309405"/>
                  <a:pt x="2294284" y="6366814"/>
                </a:cubicBezTo>
                <a:cubicBezTo>
                  <a:pt x="2141083" y="6580392"/>
                  <a:pt x="1981540" y="6128708"/>
                  <a:pt x="1669450" y="6366814"/>
                </a:cubicBezTo>
                <a:cubicBezTo>
                  <a:pt x="1448772" y="6537541"/>
                  <a:pt x="1299496" y="6105453"/>
                  <a:pt x="1044616" y="6366814"/>
                </a:cubicBezTo>
                <a:cubicBezTo>
                  <a:pt x="796425" y="6539700"/>
                  <a:pt x="550386" y="6342403"/>
                  <a:pt x="388541" y="6366814"/>
                </a:cubicBezTo>
                <a:cubicBezTo>
                  <a:pt x="45187" y="6373315"/>
                  <a:pt x="144054" y="5778507"/>
                  <a:pt x="0" y="5305655"/>
                </a:cubicBezTo>
                <a:cubicBezTo>
                  <a:pt x="-25206" y="4986755"/>
                  <a:pt x="118041" y="4558907"/>
                  <a:pt x="0" y="3890823"/>
                </a:cubicBezTo>
                <a:cubicBezTo>
                  <a:pt x="-18408" y="3464582"/>
                  <a:pt x="14409" y="2794580"/>
                  <a:pt x="0" y="2518434"/>
                </a:cubicBezTo>
                <a:cubicBezTo>
                  <a:pt x="-22595" y="2214055"/>
                  <a:pt x="23981" y="1308220"/>
                  <a:pt x="0" y="1061157"/>
                </a:cubicBezTo>
                <a:close/>
              </a:path>
              <a:path w="3901253" h="6366814" fill="none" stroke="0" extrusionOk="0">
                <a:moveTo>
                  <a:pt x="0" y="1061157"/>
                </a:moveTo>
                <a:cubicBezTo>
                  <a:pt x="-30222" y="489888"/>
                  <a:pt x="197548" y="71143"/>
                  <a:pt x="388541" y="0"/>
                </a:cubicBezTo>
                <a:cubicBezTo>
                  <a:pt x="532050" y="-120717"/>
                  <a:pt x="870449" y="198504"/>
                  <a:pt x="1044616" y="0"/>
                </a:cubicBezTo>
                <a:cubicBezTo>
                  <a:pt x="1212229" y="-257031"/>
                  <a:pt x="1248970" y="220217"/>
                  <a:pt x="1606967" y="0"/>
                </a:cubicBezTo>
                <a:cubicBezTo>
                  <a:pt x="1886929" y="-139399"/>
                  <a:pt x="2001749" y="112379"/>
                  <a:pt x="2263043" y="0"/>
                </a:cubicBezTo>
                <a:cubicBezTo>
                  <a:pt x="2517393" y="-77952"/>
                  <a:pt x="2588258" y="-8025"/>
                  <a:pt x="2887876" y="0"/>
                </a:cubicBezTo>
                <a:cubicBezTo>
                  <a:pt x="3168487" y="-20380"/>
                  <a:pt x="3206643" y="168612"/>
                  <a:pt x="3512710" y="0"/>
                </a:cubicBezTo>
                <a:cubicBezTo>
                  <a:pt x="3736465" y="-31520"/>
                  <a:pt x="3855329" y="389364"/>
                  <a:pt x="3901253" y="1061157"/>
                </a:cubicBezTo>
                <a:cubicBezTo>
                  <a:pt x="3857066" y="1422530"/>
                  <a:pt x="3870124" y="2014731"/>
                  <a:pt x="3901253" y="2560879"/>
                </a:cubicBezTo>
                <a:cubicBezTo>
                  <a:pt x="3798567" y="3151939"/>
                  <a:pt x="3791866" y="3655493"/>
                  <a:pt x="3901253" y="4060601"/>
                </a:cubicBezTo>
                <a:cubicBezTo>
                  <a:pt x="3930247" y="4487994"/>
                  <a:pt x="3841957" y="4796930"/>
                  <a:pt x="3901253" y="5305655"/>
                </a:cubicBezTo>
                <a:cubicBezTo>
                  <a:pt x="3885426" y="5979605"/>
                  <a:pt x="3721893" y="6293858"/>
                  <a:pt x="3512710" y="6366814"/>
                </a:cubicBezTo>
                <a:cubicBezTo>
                  <a:pt x="3305790" y="6497249"/>
                  <a:pt x="3217043" y="6384805"/>
                  <a:pt x="2981601" y="6366814"/>
                </a:cubicBezTo>
                <a:cubicBezTo>
                  <a:pt x="2735671" y="6397590"/>
                  <a:pt x="2402635" y="6265133"/>
                  <a:pt x="2294284" y="6366814"/>
                </a:cubicBezTo>
                <a:cubicBezTo>
                  <a:pt x="2047006" y="6388809"/>
                  <a:pt x="1973328" y="6168134"/>
                  <a:pt x="1700692" y="6366814"/>
                </a:cubicBezTo>
                <a:cubicBezTo>
                  <a:pt x="1499633" y="6436399"/>
                  <a:pt x="1177028" y="6139163"/>
                  <a:pt x="1075858" y="6366814"/>
                </a:cubicBezTo>
                <a:cubicBezTo>
                  <a:pt x="983037" y="6405463"/>
                  <a:pt x="588679" y="6238000"/>
                  <a:pt x="388541" y="6366814"/>
                </a:cubicBezTo>
                <a:cubicBezTo>
                  <a:pt x="142708" y="6245240"/>
                  <a:pt x="49203" y="5952845"/>
                  <a:pt x="0" y="5305655"/>
                </a:cubicBezTo>
                <a:cubicBezTo>
                  <a:pt x="36020" y="4766819"/>
                  <a:pt x="-1811" y="4259791"/>
                  <a:pt x="0" y="3848378"/>
                </a:cubicBezTo>
                <a:cubicBezTo>
                  <a:pt x="-47275" y="3497861"/>
                  <a:pt x="-22975" y="3077824"/>
                  <a:pt x="0" y="2348657"/>
                </a:cubicBezTo>
                <a:cubicBezTo>
                  <a:pt x="10155" y="1734911"/>
                  <a:pt x="-32481" y="1565292"/>
                  <a:pt x="0" y="1061157"/>
                </a:cubicBezTo>
                <a:close/>
              </a:path>
              <a:path w="3901253" h="6366814" fill="none" stroke="0" extrusionOk="0">
                <a:moveTo>
                  <a:pt x="0" y="1061157"/>
                </a:moveTo>
                <a:cubicBezTo>
                  <a:pt x="-100878" y="472058"/>
                  <a:pt x="205435" y="121989"/>
                  <a:pt x="388541" y="0"/>
                </a:cubicBezTo>
                <a:cubicBezTo>
                  <a:pt x="583902" y="-60776"/>
                  <a:pt x="962967" y="174830"/>
                  <a:pt x="1044616" y="0"/>
                </a:cubicBezTo>
                <a:cubicBezTo>
                  <a:pt x="1223255" y="-166844"/>
                  <a:pt x="1399541" y="153170"/>
                  <a:pt x="1606967" y="0"/>
                </a:cubicBezTo>
                <a:cubicBezTo>
                  <a:pt x="1860403" y="-97001"/>
                  <a:pt x="2087294" y="114936"/>
                  <a:pt x="2263043" y="0"/>
                </a:cubicBezTo>
                <a:cubicBezTo>
                  <a:pt x="2502276" y="-107190"/>
                  <a:pt x="2560885" y="15675"/>
                  <a:pt x="2887876" y="0"/>
                </a:cubicBezTo>
                <a:cubicBezTo>
                  <a:pt x="3205192" y="-83894"/>
                  <a:pt x="3271663" y="186895"/>
                  <a:pt x="3512710" y="0"/>
                </a:cubicBezTo>
                <a:cubicBezTo>
                  <a:pt x="3646667" y="-61354"/>
                  <a:pt x="4054306" y="284696"/>
                  <a:pt x="3901253" y="1061157"/>
                </a:cubicBezTo>
                <a:cubicBezTo>
                  <a:pt x="3874558" y="1555335"/>
                  <a:pt x="3992047" y="2079574"/>
                  <a:pt x="3901253" y="2560879"/>
                </a:cubicBezTo>
                <a:cubicBezTo>
                  <a:pt x="3791751" y="3145152"/>
                  <a:pt x="3747968" y="3615157"/>
                  <a:pt x="3901253" y="4060601"/>
                </a:cubicBezTo>
                <a:cubicBezTo>
                  <a:pt x="3980479" y="4488280"/>
                  <a:pt x="3782657" y="4802976"/>
                  <a:pt x="3901253" y="5305655"/>
                </a:cubicBezTo>
                <a:cubicBezTo>
                  <a:pt x="3824979" y="6000439"/>
                  <a:pt x="3721557" y="6342552"/>
                  <a:pt x="3512710" y="6366814"/>
                </a:cubicBezTo>
                <a:cubicBezTo>
                  <a:pt x="3271831" y="6499574"/>
                  <a:pt x="3219456" y="6387872"/>
                  <a:pt x="2981601" y="6366814"/>
                </a:cubicBezTo>
                <a:cubicBezTo>
                  <a:pt x="2716261" y="6414208"/>
                  <a:pt x="2431081" y="6210837"/>
                  <a:pt x="2294284" y="6366814"/>
                </a:cubicBezTo>
                <a:cubicBezTo>
                  <a:pt x="2130934" y="6428862"/>
                  <a:pt x="1886968" y="6261348"/>
                  <a:pt x="1700692" y="6366814"/>
                </a:cubicBezTo>
                <a:cubicBezTo>
                  <a:pt x="1485603" y="6565329"/>
                  <a:pt x="1238534" y="6201599"/>
                  <a:pt x="1075858" y="6366814"/>
                </a:cubicBezTo>
                <a:cubicBezTo>
                  <a:pt x="933330" y="6429540"/>
                  <a:pt x="588403" y="6151565"/>
                  <a:pt x="388541" y="6366814"/>
                </a:cubicBezTo>
                <a:cubicBezTo>
                  <a:pt x="176919" y="6276004"/>
                  <a:pt x="41916" y="5942244"/>
                  <a:pt x="0" y="5305655"/>
                </a:cubicBezTo>
                <a:cubicBezTo>
                  <a:pt x="-25595" y="4810868"/>
                  <a:pt x="59855" y="4346802"/>
                  <a:pt x="0" y="3848378"/>
                </a:cubicBezTo>
                <a:cubicBezTo>
                  <a:pt x="-50053" y="3321149"/>
                  <a:pt x="12554" y="3122368"/>
                  <a:pt x="0" y="2348657"/>
                </a:cubicBezTo>
                <a:cubicBezTo>
                  <a:pt x="-30853" y="1730983"/>
                  <a:pt x="-63526" y="1496140"/>
                  <a:pt x="0" y="1061157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997720 w 3726111"/>
                      <a:gd name="connsiteY2" fmla="*/ 0 h 6338060"/>
                      <a:gd name="connsiteX3" fmla="*/ 1534825 w 3726111"/>
                      <a:gd name="connsiteY3" fmla="*/ 0 h 6338060"/>
                      <a:gd name="connsiteX4" fmla="*/ 2161447 w 3726111"/>
                      <a:gd name="connsiteY4" fmla="*/ 0 h 6338060"/>
                      <a:gd name="connsiteX5" fmla="*/ 2758229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549314 h 6338060"/>
                      <a:gd name="connsiteX9" fmla="*/ 3726111 w 3726111"/>
                      <a:gd name="connsiteY9" fmla="*/ 4042263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847746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624342 w 3726111"/>
                      <a:gd name="connsiteY14" fmla="*/ 6338060 h 6338060"/>
                      <a:gd name="connsiteX15" fmla="*/ 1027559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30998 h 6338060"/>
                      <a:gd name="connsiteX19" fmla="*/ 0 w 3726111"/>
                      <a:gd name="connsiteY19" fmla="*/ 2338050 h 6338060"/>
                      <a:gd name="connsiteX20" fmla="*/ 0 w 3726111"/>
                      <a:gd name="connsiteY20" fmla="*/ 1056365 h 6338060"/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878364 w 3726111"/>
                      <a:gd name="connsiteY2" fmla="*/ 0 h 6338060"/>
                      <a:gd name="connsiteX3" fmla="*/ 1385629 w 3726111"/>
                      <a:gd name="connsiteY3" fmla="*/ 0 h 6338060"/>
                      <a:gd name="connsiteX4" fmla="*/ 1922734 w 3726111"/>
                      <a:gd name="connsiteY4" fmla="*/ 0 h 6338060"/>
                      <a:gd name="connsiteX5" fmla="*/ 2489677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464807 h 6338060"/>
                      <a:gd name="connsiteX9" fmla="*/ 3726111 w 3726111"/>
                      <a:gd name="connsiteY9" fmla="*/ 3915505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728390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594503 w 3726111"/>
                      <a:gd name="connsiteY14" fmla="*/ 6338060 h 6338060"/>
                      <a:gd name="connsiteX15" fmla="*/ 997720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73252 h 6338060"/>
                      <a:gd name="connsiteX19" fmla="*/ 0 w 3726111"/>
                      <a:gd name="connsiteY19" fmla="*/ 2507061 h 6338060"/>
                      <a:gd name="connsiteX20" fmla="*/ 0 w 3726111"/>
                      <a:gd name="connsiteY20" fmla="*/ 1056365 h 6338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726111" h="6338060" fill="none" extrusionOk="0">
                        <a:moveTo>
                          <a:pt x="0" y="1056365"/>
                        </a:moveTo>
                        <a:cubicBezTo>
                          <a:pt x="-57971" y="519824"/>
                          <a:pt x="140202" y="154579"/>
                          <a:pt x="371098" y="0"/>
                        </a:cubicBezTo>
                        <a:cubicBezTo>
                          <a:pt x="549290" y="-73870"/>
                          <a:pt x="859212" y="181587"/>
                          <a:pt x="997720" y="0"/>
                        </a:cubicBezTo>
                        <a:cubicBezTo>
                          <a:pt x="1196122" y="-195923"/>
                          <a:pt x="1355620" y="124071"/>
                          <a:pt x="1534825" y="0"/>
                        </a:cubicBezTo>
                        <a:cubicBezTo>
                          <a:pt x="1768946" y="-96869"/>
                          <a:pt x="1917521" y="130665"/>
                          <a:pt x="2161447" y="0"/>
                        </a:cubicBezTo>
                        <a:cubicBezTo>
                          <a:pt x="2425043" y="-121368"/>
                          <a:pt x="2448943" y="18249"/>
                          <a:pt x="2758229" y="0"/>
                        </a:cubicBezTo>
                        <a:cubicBezTo>
                          <a:pt x="2994959" y="-83721"/>
                          <a:pt x="3148153" y="183047"/>
                          <a:pt x="3355012" y="0"/>
                        </a:cubicBezTo>
                        <a:cubicBezTo>
                          <a:pt x="3514927" y="-105418"/>
                          <a:pt x="3840828" y="366587"/>
                          <a:pt x="3726111" y="1056365"/>
                        </a:cubicBezTo>
                        <a:cubicBezTo>
                          <a:pt x="3727547" y="1590457"/>
                          <a:pt x="3802111" y="2073248"/>
                          <a:pt x="3726111" y="2549314"/>
                        </a:cubicBezTo>
                        <a:cubicBezTo>
                          <a:pt x="3707290" y="3103125"/>
                          <a:pt x="3650580" y="3541737"/>
                          <a:pt x="3726111" y="4042263"/>
                        </a:cubicBezTo>
                        <a:cubicBezTo>
                          <a:pt x="3783519" y="4476760"/>
                          <a:pt x="3660269" y="4759150"/>
                          <a:pt x="3726111" y="5281694"/>
                        </a:cubicBezTo>
                        <a:cubicBezTo>
                          <a:pt x="3707570" y="5990453"/>
                          <a:pt x="3590410" y="6322831"/>
                          <a:pt x="3355012" y="6338060"/>
                        </a:cubicBezTo>
                        <a:cubicBezTo>
                          <a:pt x="3119886" y="6470982"/>
                          <a:pt x="3076690" y="6321133"/>
                          <a:pt x="2847746" y="6338060"/>
                        </a:cubicBezTo>
                        <a:cubicBezTo>
                          <a:pt x="2587889" y="6365270"/>
                          <a:pt x="2341226" y="6215694"/>
                          <a:pt x="2191285" y="6338060"/>
                        </a:cubicBezTo>
                        <a:cubicBezTo>
                          <a:pt x="2058137" y="6406200"/>
                          <a:pt x="1774936" y="6228902"/>
                          <a:pt x="1624342" y="6338060"/>
                        </a:cubicBezTo>
                        <a:cubicBezTo>
                          <a:pt x="1418978" y="6551227"/>
                          <a:pt x="1190885" y="6187290"/>
                          <a:pt x="1027559" y="6338060"/>
                        </a:cubicBezTo>
                        <a:cubicBezTo>
                          <a:pt x="852867" y="6489775"/>
                          <a:pt x="643392" y="6053473"/>
                          <a:pt x="371098" y="6338060"/>
                        </a:cubicBezTo>
                        <a:cubicBezTo>
                          <a:pt x="202069" y="6218814"/>
                          <a:pt x="-69883" y="5864331"/>
                          <a:pt x="0" y="5281694"/>
                        </a:cubicBezTo>
                        <a:cubicBezTo>
                          <a:pt x="6274" y="4781726"/>
                          <a:pt x="23448" y="4260279"/>
                          <a:pt x="0" y="3830998"/>
                        </a:cubicBezTo>
                        <a:cubicBezTo>
                          <a:pt x="-10383" y="3313336"/>
                          <a:pt x="40099" y="3051554"/>
                          <a:pt x="0" y="2338050"/>
                        </a:cubicBezTo>
                        <a:cubicBezTo>
                          <a:pt x="-43241" y="1682299"/>
                          <a:pt x="-33911" y="1464270"/>
                          <a:pt x="0" y="1056365"/>
                        </a:cubicBezTo>
                        <a:close/>
                      </a:path>
                      <a:path w="3726111" h="6338060" stroke="0" extrusionOk="0">
                        <a:moveTo>
                          <a:pt x="0" y="1056365"/>
                        </a:moveTo>
                        <a:cubicBezTo>
                          <a:pt x="-30004" y="389229"/>
                          <a:pt x="250282" y="-72271"/>
                          <a:pt x="371098" y="0"/>
                        </a:cubicBezTo>
                        <a:cubicBezTo>
                          <a:pt x="631594" y="36239"/>
                          <a:pt x="754718" y="98538"/>
                          <a:pt x="878364" y="0"/>
                        </a:cubicBezTo>
                        <a:cubicBezTo>
                          <a:pt x="958366" y="-138073"/>
                          <a:pt x="1151339" y="34604"/>
                          <a:pt x="1385629" y="0"/>
                        </a:cubicBezTo>
                        <a:cubicBezTo>
                          <a:pt x="1616291" y="-13992"/>
                          <a:pt x="1844237" y="155680"/>
                          <a:pt x="1922734" y="0"/>
                        </a:cubicBezTo>
                        <a:cubicBezTo>
                          <a:pt x="2037747" y="-134022"/>
                          <a:pt x="2238593" y="41442"/>
                          <a:pt x="2489677" y="0"/>
                        </a:cubicBezTo>
                        <a:cubicBezTo>
                          <a:pt x="2817613" y="-92692"/>
                          <a:pt x="2971672" y="204675"/>
                          <a:pt x="3355012" y="0"/>
                        </a:cubicBezTo>
                        <a:cubicBezTo>
                          <a:pt x="3579920" y="36348"/>
                          <a:pt x="3723629" y="467486"/>
                          <a:pt x="3726111" y="1056365"/>
                        </a:cubicBezTo>
                        <a:cubicBezTo>
                          <a:pt x="3710060" y="1684004"/>
                          <a:pt x="3696053" y="1766150"/>
                          <a:pt x="3726111" y="2464807"/>
                        </a:cubicBezTo>
                        <a:cubicBezTo>
                          <a:pt x="3752582" y="3206906"/>
                          <a:pt x="3716398" y="3310620"/>
                          <a:pt x="3726111" y="3915505"/>
                        </a:cubicBezTo>
                        <a:cubicBezTo>
                          <a:pt x="3789656" y="4515406"/>
                          <a:pt x="3669253" y="4868959"/>
                          <a:pt x="3726111" y="5281694"/>
                        </a:cubicBezTo>
                        <a:cubicBezTo>
                          <a:pt x="3775452" y="5808514"/>
                          <a:pt x="3498939" y="6339728"/>
                          <a:pt x="3355012" y="6338060"/>
                        </a:cubicBezTo>
                        <a:cubicBezTo>
                          <a:pt x="3079566" y="6333102"/>
                          <a:pt x="2985368" y="6174611"/>
                          <a:pt x="2728390" y="6338060"/>
                        </a:cubicBezTo>
                        <a:cubicBezTo>
                          <a:pt x="2460941" y="6534167"/>
                          <a:pt x="2277770" y="6277584"/>
                          <a:pt x="2191285" y="6338060"/>
                        </a:cubicBezTo>
                        <a:cubicBezTo>
                          <a:pt x="2064777" y="6468559"/>
                          <a:pt x="1854461" y="6141162"/>
                          <a:pt x="1594503" y="6338060"/>
                        </a:cubicBezTo>
                        <a:cubicBezTo>
                          <a:pt x="1385414" y="6493063"/>
                          <a:pt x="1195838" y="6139878"/>
                          <a:pt x="997720" y="6338060"/>
                        </a:cubicBezTo>
                        <a:cubicBezTo>
                          <a:pt x="785469" y="6507038"/>
                          <a:pt x="516996" y="6323179"/>
                          <a:pt x="371098" y="6338060"/>
                        </a:cubicBezTo>
                        <a:cubicBezTo>
                          <a:pt x="114377" y="6367376"/>
                          <a:pt x="78048" y="5742857"/>
                          <a:pt x="0" y="5281694"/>
                        </a:cubicBezTo>
                        <a:cubicBezTo>
                          <a:pt x="-29976" y="4936627"/>
                          <a:pt x="98113" y="4519531"/>
                          <a:pt x="0" y="3873252"/>
                        </a:cubicBezTo>
                        <a:cubicBezTo>
                          <a:pt x="-34407" y="3374565"/>
                          <a:pt x="12623" y="2822618"/>
                          <a:pt x="0" y="2507061"/>
                        </a:cubicBezTo>
                        <a:cubicBezTo>
                          <a:pt x="-19741" y="2186953"/>
                          <a:pt x="39195" y="1381304"/>
                          <a:pt x="0" y="1056365"/>
                        </a:cubicBezTo>
                        <a:close/>
                      </a:path>
                      <a:path w="3726111" h="6338060" fill="none" stroke="0" extrusionOk="0">
                        <a:moveTo>
                          <a:pt x="0" y="1056365"/>
                        </a:moveTo>
                        <a:cubicBezTo>
                          <a:pt x="-29137" y="441281"/>
                          <a:pt x="206540" y="88940"/>
                          <a:pt x="371098" y="0"/>
                        </a:cubicBezTo>
                        <a:cubicBezTo>
                          <a:pt x="535400" y="-56412"/>
                          <a:pt x="843524" y="174203"/>
                          <a:pt x="997720" y="0"/>
                        </a:cubicBezTo>
                        <a:cubicBezTo>
                          <a:pt x="1145966" y="-156498"/>
                          <a:pt x="1231795" y="207188"/>
                          <a:pt x="1534825" y="0"/>
                        </a:cubicBezTo>
                        <a:cubicBezTo>
                          <a:pt x="1808215" y="-152571"/>
                          <a:pt x="1923064" y="111621"/>
                          <a:pt x="2161447" y="0"/>
                        </a:cubicBezTo>
                        <a:cubicBezTo>
                          <a:pt x="2379356" y="-99089"/>
                          <a:pt x="2463117" y="-1678"/>
                          <a:pt x="2758229" y="0"/>
                        </a:cubicBezTo>
                        <a:cubicBezTo>
                          <a:pt x="3042938" y="-23214"/>
                          <a:pt x="3074386" y="186293"/>
                          <a:pt x="3355012" y="0"/>
                        </a:cubicBezTo>
                        <a:cubicBezTo>
                          <a:pt x="3483290" y="-470"/>
                          <a:pt x="3765267" y="321477"/>
                          <a:pt x="3726111" y="1056365"/>
                        </a:cubicBezTo>
                        <a:cubicBezTo>
                          <a:pt x="3736790" y="1412328"/>
                          <a:pt x="3753818" y="2088555"/>
                          <a:pt x="3726111" y="2549314"/>
                        </a:cubicBezTo>
                        <a:cubicBezTo>
                          <a:pt x="3658686" y="3023534"/>
                          <a:pt x="3635870" y="3616291"/>
                          <a:pt x="3726111" y="4042263"/>
                        </a:cubicBezTo>
                        <a:cubicBezTo>
                          <a:pt x="3833571" y="4470507"/>
                          <a:pt x="3647740" y="4795124"/>
                          <a:pt x="3726111" y="5281694"/>
                        </a:cubicBezTo>
                        <a:cubicBezTo>
                          <a:pt x="3681743" y="5937970"/>
                          <a:pt x="3560171" y="6315599"/>
                          <a:pt x="3355012" y="6338060"/>
                        </a:cubicBezTo>
                        <a:cubicBezTo>
                          <a:pt x="3141888" y="6449949"/>
                          <a:pt x="3088422" y="6360082"/>
                          <a:pt x="2847746" y="6338060"/>
                        </a:cubicBezTo>
                        <a:cubicBezTo>
                          <a:pt x="2608766" y="6354801"/>
                          <a:pt x="2321648" y="6239902"/>
                          <a:pt x="2191285" y="6338060"/>
                        </a:cubicBezTo>
                        <a:cubicBezTo>
                          <a:pt x="1984699" y="6410791"/>
                          <a:pt x="1845117" y="6185351"/>
                          <a:pt x="1624342" y="6338060"/>
                        </a:cubicBezTo>
                        <a:cubicBezTo>
                          <a:pt x="1425732" y="6432620"/>
                          <a:pt x="1154742" y="6120078"/>
                          <a:pt x="1027559" y="6338060"/>
                        </a:cubicBezTo>
                        <a:cubicBezTo>
                          <a:pt x="905751" y="6414052"/>
                          <a:pt x="568388" y="6167158"/>
                          <a:pt x="371098" y="6338060"/>
                        </a:cubicBezTo>
                        <a:cubicBezTo>
                          <a:pt x="206826" y="6320312"/>
                          <a:pt x="91595" y="5860419"/>
                          <a:pt x="0" y="5281694"/>
                        </a:cubicBezTo>
                        <a:cubicBezTo>
                          <a:pt x="-37040" y="4758102"/>
                          <a:pt x="44709" y="4278887"/>
                          <a:pt x="0" y="3830998"/>
                        </a:cubicBezTo>
                        <a:cubicBezTo>
                          <a:pt x="-46172" y="3409772"/>
                          <a:pt x="-13397" y="3062148"/>
                          <a:pt x="0" y="2338050"/>
                        </a:cubicBezTo>
                        <a:cubicBezTo>
                          <a:pt x="-13547" y="1759701"/>
                          <a:pt x="14315" y="1496494"/>
                          <a:pt x="0" y="1056365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Literacy</a:t>
            </a: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1600" i="1" dirty="0">
                <a:solidFill>
                  <a:prstClr val="black"/>
                </a:solidFill>
                <a:latin typeface="Comic Sans MS"/>
                <a:cs typeface="Arial"/>
              </a:rPr>
              <a:t>Phoneme of the week </a:t>
            </a:r>
            <a:r>
              <a:rPr lang="en-GB" sz="1600" b="1" i="1" dirty="0">
                <a:solidFill>
                  <a:prstClr val="black"/>
                </a:solidFill>
                <a:latin typeface="Comic Sans MS"/>
                <a:cs typeface="Arial"/>
              </a:rPr>
              <a:t>‘</a:t>
            </a:r>
            <a:r>
              <a:rPr lang="en-GB" sz="1600" b="1" i="1" err="1">
                <a:solidFill>
                  <a:prstClr val="black"/>
                </a:solidFill>
                <a:latin typeface="Comic Sans MS"/>
                <a:cs typeface="Arial"/>
              </a:rPr>
              <a:t>ou</a:t>
            </a:r>
            <a:r>
              <a:rPr lang="en-GB" sz="1600" b="1" i="1" dirty="0">
                <a:solidFill>
                  <a:prstClr val="black"/>
                </a:solidFill>
                <a:latin typeface="Comic Sans MS"/>
                <a:cs typeface="Arial"/>
              </a:rPr>
              <a:t>’.</a:t>
            </a:r>
            <a:r>
              <a:rPr lang="en-GB" sz="1400" b="1" i="1" dirty="0">
                <a:solidFill>
                  <a:prstClr val="black"/>
                </a:solidFill>
                <a:latin typeface="Comic Sans MS"/>
                <a:cs typeface="Arial"/>
              </a:rPr>
              <a:t> </a:t>
            </a:r>
            <a:r>
              <a:rPr lang="en-GB" sz="1400" i="1" dirty="0">
                <a:solidFill>
                  <a:prstClr val="black"/>
                </a:solidFill>
                <a:latin typeface="Comic Sans MS"/>
                <a:cs typeface="Arial"/>
              </a:rPr>
              <a:t>List 5 things around the house that have the '</a:t>
            </a:r>
            <a:r>
              <a:rPr lang="en-GB" sz="1400" i="1" err="1">
                <a:solidFill>
                  <a:prstClr val="black"/>
                </a:solidFill>
                <a:latin typeface="Comic Sans MS"/>
                <a:cs typeface="Arial"/>
              </a:rPr>
              <a:t>ou</a:t>
            </a:r>
            <a:r>
              <a:rPr lang="en-GB" sz="1400" i="1">
                <a:solidFill>
                  <a:prstClr val="black"/>
                </a:solidFill>
                <a:latin typeface="Comic Sans MS"/>
                <a:cs typeface="Arial"/>
              </a:rPr>
              <a:t>' sound </a:t>
            </a:r>
            <a:endParaRPr lang="en-GB" sz="1400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b="1" i="1" dirty="0">
                <a:solidFill>
                  <a:prstClr val="black"/>
                </a:solidFill>
                <a:latin typeface="Comic Sans MS"/>
                <a:cs typeface="Arial"/>
              </a:rPr>
              <a:t>Tricky Words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GB" sz="1400" i="1" dirty="0">
                <a:solidFill>
                  <a:prstClr val="black"/>
                </a:solidFill>
                <a:latin typeface="Comic Sans MS"/>
                <a:cs typeface="Arial"/>
              </a:rPr>
              <a:t>Practise the spellings of your tricky words </a:t>
            </a:r>
            <a:endParaRPr lang="en-GB">
              <a:solidFill>
                <a:prstClr val="black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en-GB" sz="1400" i="1" dirty="0">
                <a:solidFill>
                  <a:prstClr val="black"/>
                </a:solidFill>
                <a:latin typeface="Comic Sans MS"/>
                <a:cs typeface="Arial"/>
              </a:rPr>
              <a:t>using the spelling activities in your jotter.</a:t>
            </a:r>
            <a:endParaRPr lang="en-GB" dirty="0">
              <a:solidFill>
                <a:prstClr val="black"/>
              </a:solidFill>
              <a:ea typeface="Calibri"/>
              <a:cs typeface="Calibri"/>
            </a:endParaRPr>
          </a:p>
          <a:p>
            <a:pPr algn="ctr">
              <a:defRPr/>
            </a:pPr>
            <a:endParaRPr lang="en-GB" sz="1400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400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b="1" i="1" dirty="0">
                <a:solidFill>
                  <a:prstClr val="black"/>
                </a:solidFill>
                <a:latin typeface="Comic Sans MS"/>
                <a:cs typeface="Arial"/>
              </a:rPr>
              <a:t>Nessy </a:t>
            </a:r>
            <a:endParaRPr lang="en-GB"/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Follow the link and login to play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GB" sz="1400" b="1" i="1" dirty="0">
                <a:solidFill>
                  <a:prstClr val="black"/>
                </a:solidFill>
                <a:latin typeface="Comic Sans MS"/>
                <a:cs typeface="Arial"/>
                <a:hlinkClick r:id="rId4"/>
              </a:rPr>
              <a:t>https://learn.nessy.com/account/login#/accountLogin</a:t>
            </a:r>
            <a:endParaRPr lang="en-GB"/>
          </a:p>
          <a:p>
            <a:pPr algn="ctr">
              <a:defRPr/>
            </a:pPr>
            <a:endParaRPr lang="en-GB" sz="1400" b="1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400" b="1" i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b="1" i="1" dirty="0">
                <a:solidFill>
                  <a:prstClr val="black"/>
                </a:solidFill>
                <a:latin typeface="Comic Sans MS"/>
                <a:cs typeface="Arial"/>
              </a:rPr>
              <a:t>Reading</a:t>
            </a:r>
            <a:endParaRPr lang="en-GB" dirty="0">
              <a:solidFill>
                <a:prstClr val="black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Try to spend 10-15 mins each reading your book. </a:t>
            </a:r>
            <a:r>
              <a:rPr lang="en-GB" sz="1400" dirty="0" err="1">
                <a:solidFill>
                  <a:prstClr val="black"/>
                </a:solidFill>
                <a:latin typeface="Comic Sans MS"/>
                <a:cs typeface="Arial"/>
              </a:rPr>
              <a:t>MyON</a:t>
            </a: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 is available too. </a:t>
            </a:r>
            <a:endParaRPr lang="en-GB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Remember to be quizzing on your books</a:t>
            </a:r>
            <a:r>
              <a:rPr lang="en-GB" dirty="0">
                <a:solidFill>
                  <a:prstClr val="black"/>
                </a:solidFill>
                <a:latin typeface="Comic Sans MS"/>
                <a:cs typeface="Arial"/>
              </a:rPr>
              <a:t>.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b="1" i="1" dirty="0">
                <a:solidFill>
                  <a:prstClr val="black"/>
                </a:solidFill>
                <a:latin typeface="Comic Sans MS"/>
                <a:cs typeface="Arial"/>
              </a:rPr>
              <a:t>Writing (Recount)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Tell 3 things you got </a:t>
            </a:r>
            <a:r>
              <a:rPr lang="en-GB" sz="1400" dirty="0" err="1">
                <a:solidFill>
                  <a:prstClr val="black"/>
                </a:solidFill>
                <a:latin typeface="Comic Sans MS"/>
                <a:cs typeface="Arial"/>
              </a:rPr>
              <a:t>upto</a:t>
            </a:r>
            <a:r>
              <a:rPr lang="en-GB" sz="1400" dirty="0">
                <a:solidFill>
                  <a:prstClr val="black"/>
                </a:solidFill>
                <a:latin typeface="Comic Sans MS"/>
                <a:cs typeface="Arial"/>
              </a:rPr>
              <a:t> during the Easter Holidays. Remember to uplevel your sentences using adjectives. 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3287" y="4429571"/>
            <a:ext cx="1663352" cy="1625774"/>
          </a:xfrm>
          <a:prstGeom prst="rect">
            <a:avLst/>
          </a:prstGeom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80000">
            <a:off x="7927467" y="-41204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809</cp:revision>
  <dcterms:created xsi:type="dcterms:W3CDTF">2024-01-08T15:22:36Z</dcterms:created>
  <dcterms:modified xsi:type="dcterms:W3CDTF">2024-04-22T08:47:45Z</dcterms:modified>
</cp:coreProperties>
</file>