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0" r:id="rId2"/>
    <p:sldId id="392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8CAD1-B51D-166C-01F2-E8514BF2827E}" v="240" dt="2024-03-03T22:45:08.858"/>
    <p1510:client id="{E949D9BD-2F59-690B-15C8-90AD44F60E51}" v="12" dt="2024-03-04T09:21:00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04/03/2024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1FF5DCA-98E8-473F-8D4D-9665E7ABA52E}"/>
              </a:ext>
            </a:extLst>
          </p:cNvPr>
          <p:cNvSpPr/>
          <p:nvPr/>
        </p:nvSpPr>
        <p:spPr>
          <a:xfrm>
            <a:off x="4605120" y="280386"/>
            <a:ext cx="3323547" cy="1344535"/>
          </a:xfrm>
          <a:prstGeom prst="roundRect">
            <a:avLst/>
          </a:prstGeom>
          <a:solidFill>
            <a:srgbClr val="8BC4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: Folded Corner 6">
            <a:extLst>
              <a:ext uri="{FF2B5EF4-FFF2-40B4-BE49-F238E27FC236}">
                <a16:creationId xmlns:a16="http://schemas.microsoft.com/office/drawing/2014/main" id="{FA78F71C-2CED-4BB8-AC5F-788CCB65F6C8}"/>
              </a:ext>
            </a:extLst>
          </p:cNvPr>
          <p:cNvSpPr/>
          <p:nvPr/>
        </p:nvSpPr>
        <p:spPr>
          <a:xfrm>
            <a:off x="87117" y="122234"/>
            <a:ext cx="4251123" cy="6632694"/>
          </a:xfrm>
          <a:prstGeom prst="foldedCorner">
            <a:avLst/>
          </a:prstGeom>
          <a:solidFill>
            <a:srgbClr val="BBBBB9"/>
          </a:solidFill>
          <a:ln>
            <a:solidFill>
              <a:srgbClr val="7AA0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spcAft>
                <a:spcPts val="1200"/>
              </a:spcAft>
              <a:defRPr/>
            </a:pPr>
            <a:endParaRPr lang="en-GB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endParaRPr lang="en-GB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b="1" u="sng" dirty="0">
                <a:solidFill>
                  <a:prstClr val="black"/>
                </a:solidFill>
                <a:latin typeface="Comic Sans MS"/>
              </a:rPr>
              <a:t>Maths</a:t>
            </a:r>
            <a:endParaRPr lang="en-GB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</a:rPr>
              <a:t>Log onto sumdog. I have set homework activities.</a:t>
            </a:r>
            <a:endParaRPr lang="en-US" sz="150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sz="1500" dirty="0">
                <a:solidFill>
                  <a:prstClr val="black"/>
                </a:solidFill>
                <a:latin typeface="Comic Sans MS"/>
              </a:rPr>
              <a:t>This week we are learning to measure Angles</a:t>
            </a:r>
            <a:endParaRPr lang="en-GB" sz="1500" dirty="0">
              <a:solidFill>
                <a:prstClr val="black"/>
              </a:solidFill>
              <a:latin typeface="Comic Sans MS"/>
              <a:cs typeface="Calibri" panose="020F0502020204030204"/>
            </a:endParaRPr>
          </a:p>
          <a:p>
            <a:pPr algn="ctr">
              <a:spcAft>
                <a:spcPts val="1200"/>
              </a:spcAft>
              <a:defRPr/>
            </a:pPr>
            <a:endParaRPr lang="en-GB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endParaRPr lang="en-GB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endParaRPr lang="en-GB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endParaRPr lang="en-GB" sz="1600" b="1" u="sng" dirty="0">
              <a:solidFill>
                <a:prstClr val="black"/>
              </a:solidFill>
              <a:latin typeface="Comic Sans MS"/>
            </a:endParaRPr>
          </a:p>
          <a:p>
            <a:pPr algn="ctr">
              <a:spcAft>
                <a:spcPts val="1200"/>
              </a:spcAft>
              <a:defRPr/>
            </a:pPr>
            <a:r>
              <a:rPr lang="en-GB" sz="1600" b="1" u="sng" dirty="0">
                <a:solidFill>
                  <a:prstClr val="black"/>
                </a:solidFill>
                <a:latin typeface="Comic Sans MS"/>
              </a:rPr>
              <a:t>Class Competition</a:t>
            </a:r>
            <a:endParaRPr lang="en-GB" sz="16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sz="1400" dirty="0">
                <a:solidFill>
                  <a:prstClr val="black"/>
                </a:solidFill>
                <a:latin typeface="Comic Sans MS"/>
              </a:rPr>
              <a:t>Compete in the class competition.</a:t>
            </a:r>
          </a:p>
          <a:p>
            <a:pPr algn="ctr">
              <a:defRPr/>
            </a:pPr>
            <a:r>
              <a:rPr lang="en-GB" sz="1400" dirty="0">
                <a:solidFill>
                  <a:prstClr val="black"/>
                </a:solidFill>
                <a:latin typeface="Comic Sans MS"/>
              </a:rPr>
              <a:t> Good luck! </a:t>
            </a:r>
          </a:p>
          <a:p>
            <a:pPr algn="ctr">
              <a:defRPr/>
            </a:pPr>
            <a:r>
              <a:rPr lang="en-GB" sz="1400" dirty="0">
                <a:solidFill>
                  <a:prstClr val="black"/>
                </a:solidFill>
                <a:latin typeface="Comic Sans MS"/>
              </a:rPr>
              <a:t>Winner will also be awarded Class counters!</a:t>
            </a:r>
          </a:p>
          <a:p>
            <a:pPr algn="ctr">
              <a:defRPr/>
            </a:pPr>
            <a:endParaRPr lang="en-GB" sz="1400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b="1" u="sng" dirty="0">
                <a:solidFill>
                  <a:prstClr val="black"/>
                </a:solidFill>
                <a:latin typeface="Comic Sans MS"/>
              </a:rPr>
              <a:t>Last week's </a:t>
            </a:r>
            <a:r>
              <a:rPr lang="en-GB" b="1" u="sng" err="1">
                <a:solidFill>
                  <a:prstClr val="black"/>
                </a:solidFill>
                <a:latin typeface="Comic Sans MS"/>
              </a:rPr>
              <a:t>Sumdog</a:t>
            </a:r>
            <a:endParaRPr lang="en-US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b="1" u="sng" dirty="0">
                <a:solidFill>
                  <a:prstClr val="black"/>
                </a:solidFill>
                <a:latin typeface="Comic Sans MS"/>
              </a:rPr>
              <a:t> Competition Winner's</a:t>
            </a:r>
            <a:endParaRPr lang="en-US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endParaRPr lang="en-GB" sz="12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endParaRPr lang="en-GB" sz="12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b="1" dirty="0">
                <a:solidFill>
                  <a:prstClr val="black"/>
                </a:solidFill>
                <a:latin typeface="Comic Sans MS"/>
              </a:rPr>
              <a:t>1st place – Thomas</a:t>
            </a:r>
            <a:endParaRPr lang="en-US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b="1" dirty="0">
                <a:solidFill>
                  <a:prstClr val="black"/>
                </a:solidFill>
                <a:latin typeface="Comic Sans MS"/>
              </a:rPr>
              <a:t>2nd place – Lilly</a:t>
            </a:r>
            <a:endParaRPr lang="en-US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r>
              <a:rPr lang="en-GB" b="1" dirty="0">
                <a:solidFill>
                  <a:prstClr val="black"/>
                </a:solidFill>
                <a:latin typeface="Comic Sans MS"/>
              </a:rPr>
              <a:t>3rd place – Oscar</a:t>
            </a:r>
            <a:endParaRPr lang="en-US" dirty="0">
              <a:solidFill>
                <a:prstClr val="black"/>
              </a:solidFill>
              <a:latin typeface="Comic Sans MS"/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algn="ctr">
              <a:defRPr/>
            </a:pPr>
            <a:r>
              <a:rPr lang="en-GB" b="1" dirty="0">
                <a:solidFill>
                  <a:prstClr val="black"/>
                </a:solidFill>
                <a:latin typeface="Comic Sans MS"/>
              </a:rPr>
              <a:t>Congratulations!</a:t>
            </a:r>
            <a:endParaRPr lang="en-GB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D197FE-933D-4161-9366-64F409B95C55}"/>
              </a:ext>
            </a:extLst>
          </p:cNvPr>
          <p:cNvSpPr txBox="1"/>
          <p:nvPr/>
        </p:nvSpPr>
        <p:spPr>
          <a:xfrm>
            <a:off x="4515068" y="280874"/>
            <a:ext cx="3502468" cy="13378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defRPr/>
            </a:pPr>
            <a:r>
              <a:rPr lang="en-GB" sz="4000" dirty="0">
                <a:solidFill>
                  <a:prstClr val="black"/>
                </a:solidFill>
                <a:latin typeface="Amatic SC"/>
                <a:cs typeface="Amatic SC"/>
              </a:rPr>
              <a:t> Week Beginning</a:t>
            </a:r>
            <a:endParaRPr lang="en-GB" sz="2400" dirty="0">
              <a:solidFill>
                <a:prstClr val="black"/>
              </a:solidFill>
              <a:latin typeface="Comic Sans MS"/>
              <a:cs typeface="Amatic SC"/>
            </a:endParaRPr>
          </a:p>
          <a:p>
            <a:pPr algn="ctr">
              <a:defRPr/>
            </a:pPr>
            <a:r>
              <a:rPr lang="en-GB" sz="4000" dirty="0">
                <a:solidFill>
                  <a:prstClr val="black"/>
                </a:solidFill>
                <a:latin typeface="Amatic SC"/>
                <a:cs typeface="Amatic SC"/>
              </a:rPr>
              <a:t> 4th March 2024</a:t>
            </a:r>
            <a:endParaRPr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cs typeface="Amatic SC"/>
            </a:endParaRPr>
          </a:p>
        </p:txBody>
      </p:sp>
      <p:pic>
        <p:nvPicPr>
          <p:cNvPr id="2052" name="Picture 4" descr="Eucalyptus clipart png - Clipart World">
            <a:extLst>
              <a:ext uri="{FF2B5EF4-FFF2-40B4-BE49-F238E27FC236}">
                <a16:creationId xmlns:a16="http://schemas.microsoft.com/office/drawing/2014/main" id="{B979D3DF-23DA-D24C-58AD-4BC020A00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40000">
            <a:off x="3333439" y="-295101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cartoon character with a black background&#10;&#10;Description automatically generated">
            <a:extLst>
              <a:ext uri="{FF2B5EF4-FFF2-40B4-BE49-F238E27FC236}">
                <a16:creationId xmlns:a16="http://schemas.microsoft.com/office/drawing/2014/main" id="{798DBCFA-0B85-39A2-BA61-67C7A49E68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90" y="5250401"/>
            <a:ext cx="930755" cy="683824"/>
          </a:xfrm>
          <a:prstGeom prst="rect">
            <a:avLst/>
          </a:prstGeom>
        </p:spPr>
      </p:pic>
      <p:pic>
        <p:nvPicPr>
          <p:cNvPr id="2" name="Picture 1" descr="Types of Angles - Examples | Types of Angels Based on Measurement">
            <a:extLst>
              <a:ext uri="{FF2B5EF4-FFF2-40B4-BE49-F238E27FC236}">
                <a16:creationId xmlns:a16="http://schemas.microsoft.com/office/drawing/2014/main" id="{DD8CE3C4-94B1-1E27-35C5-9ABD37BC93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8890" y="1718633"/>
            <a:ext cx="1890444" cy="1220998"/>
          </a:xfrm>
          <a:prstGeom prst="rect">
            <a:avLst/>
          </a:prstGeom>
        </p:spPr>
      </p:pic>
      <p:sp>
        <p:nvSpPr>
          <p:cNvPr id="8" name="Rectangle: Rounded Corners 12">
            <a:extLst>
              <a:ext uri="{FF2B5EF4-FFF2-40B4-BE49-F238E27FC236}">
                <a16:creationId xmlns:a16="http://schemas.microsoft.com/office/drawing/2014/main" id="{DD92389D-08AC-3577-7439-23074E2C4A39}"/>
              </a:ext>
            </a:extLst>
          </p:cNvPr>
          <p:cNvSpPr/>
          <p:nvPr/>
        </p:nvSpPr>
        <p:spPr>
          <a:xfrm>
            <a:off x="8045305" y="300164"/>
            <a:ext cx="3970526" cy="6366814"/>
          </a:xfrm>
          <a:custGeom>
            <a:avLst/>
            <a:gdLst>
              <a:gd name="connsiteX0" fmla="*/ 0 w 3970526"/>
              <a:gd name="connsiteY0" fmla="*/ 1061157 h 6366814"/>
              <a:gd name="connsiteX1" fmla="*/ 395440 w 3970526"/>
              <a:gd name="connsiteY1" fmla="*/ 0 h 6366814"/>
              <a:gd name="connsiteX2" fmla="*/ 1063165 w 3970526"/>
              <a:gd name="connsiteY2" fmla="*/ 0 h 6366814"/>
              <a:gd name="connsiteX3" fmla="*/ 1635502 w 3970526"/>
              <a:gd name="connsiteY3" fmla="*/ 0 h 6366814"/>
              <a:gd name="connsiteX4" fmla="*/ 2303227 w 3970526"/>
              <a:gd name="connsiteY4" fmla="*/ 0 h 6366814"/>
              <a:gd name="connsiteX5" fmla="*/ 2939155 w 3970526"/>
              <a:gd name="connsiteY5" fmla="*/ 0 h 6366814"/>
              <a:gd name="connsiteX6" fmla="*/ 3575084 w 3970526"/>
              <a:gd name="connsiteY6" fmla="*/ 0 h 6366814"/>
              <a:gd name="connsiteX7" fmla="*/ 3970526 w 3970526"/>
              <a:gd name="connsiteY7" fmla="*/ 1061157 h 6366814"/>
              <a:gd name="connsiteX8" fmla="*/ 3970526 w 3970526"/>
              <a:gd name="connsiteY8" fmla="*/ 2560879 h 6366814"/>
              <a:gd name="connsiteX9" fmla="*/ 3970526 w 3970526"/>
              <a:gd name="connsiteY9" fmla="*/ 4060601 h 6366814"/>
              <a:gd name="connsiteX10" fmla="*/ 3970526 w 3970526"/>
              <a:gd name="connsiteY10" fmla="*/ 5305655 h 6366814"/>
              <a:gd name="connsiteX11" fmla="*/ 3575084 w 3970526"/>
              <a:gd name="connsiteY11" fmla="*/ 6366814 h 6366814"/>
              <a:gd name="connsiteX12" fmla="*/ 3034544 w 3970526"/>
              <a:gd name="connsiteY12" fmla="*/ 6366814 h 6366814"/>
              <a:gd name="connsiteX13" fmla="*/ 2335022 w 3970526"/>
              <a:gd name="connsiteY13" fmla="*/ 6366814 h 6366814"/>
              <a:gd name="connsiteX14" fmla="*/ 1730891 w 3970526"/>
              <a:gd name="connsiteY14" fmla="*/ 6366814 h 6366814"/>
              <a:gd name="connsiteX15" fmla="*/ 1094961 w 3970526"/>
              <a:gd name="connsiteY15" fmla="*/ 6366814 h 6366814"/>
              <a:gd name="connsiteX16" fmla="*/ 395440 w 3970526"/>
              <a:gd name="connsiteY16" fmla="*/ 6366814 h 6366814"/>
              <a:gd name="connsiteX17" fmla="*/ 0 w 3970526"/>
              <a:gd name="connsiteY17" fmla="*/ 5305655 h 6366814"/>
              <a:gd name="connsiteX18" fmla="*/ 0 w 3970526"/>
              <a:gd name="connsiteY18" fmla="*/ 3848378 h 6366814"/>
              <a:gd name="connsiteX19" fmla="*/ 0 w 3970526"/>
              <a:gd name="connsiteY19" fmla="*/ 2348657 h 6366814"/>
              <a:gd name="connsiteX20" fmla="*/ 0 w 3970526"/>
              <a:gd name="connsiteY20" fmla="*/ 1061157 h 6366814"/>
              <a:gd name="connsiteX0" fmla="*/ 0 w 3970526"/>
              <a:gd name="connsiteY0" fmla="*/ 1061157 h 6366814"/>
              <a:gd name="connsiteX1" fmla="*/ 395440 w 3970526"/>
              <a:gd name="connsiteY1" fmla="*/ 0 h 6366814"/>
              <a:gd name="connsiteX2" fmla="*/ 935980 w 3970526"/>
              <a:gd name="connsiteY2" fmla="*/ 0 h 6366814"/>
              <a:gd name="connsiteX3" fmla="*/ 1476519 w 3970526"/>
              <a:gd name="connsiteY3" fmla="*/ 0 h 6366814"/>
              <a:gd name="connsiteX4" fmla="*/ 2048856 w 3970526"/>
              <a:gd name="connsiteY4" fmla="*/ 0 h 6366814"/>
              <a:gd name="connsiteX5" fmla="*/ 2652987 w 3970526"/>
              <a:gd name="connsiteY5" fmla="*/ 0 h 6366814"/>
              <a:gd name="connsiteX6" fmla="*/ 3575084 w 3970526"/>
              <a:gd name="connsiteY6" fmla="*/ 0 h 6366814"/>
              <a:gd name="connsiteX7" fmla="*/ 3970526 w 3970526"/>
              <a:gd name="connsiteY7" fmla="*/ 1061157 h 6366814"/>
              <a:gd name="connsiteX8" fmla="*/ 3970526 w 3970526"/>
              <a:gd name="connsiteY8" fmla="*/ 2475989 h 6366814"/>
              <a:gd name="connsiteX9" fmla="*/ 3970526 w 3970526"/>
              <a:gd name="connsiteY9" fmla="*/ 3933268 h 6366814"/>
              <a:gd name="connsiteX10" fmla="*/ 3970526 w 3970526"/>
              <a:gd name="connsiteY10" fmla="*/ 5305655 h 6366814"/>
              <a:gd name="connsiteX11" fmla="*/ 3575084 w 3970526"/>
              <a:gd name="connsiteY11" fmla="*/ 6366814 h 6366814"/>
              <a:gd name="connsiteX12" fmla="*/ 2907359 w 3970526"/>
              <a:gd name="connsiteY12" fmla="*/ 6366814 h 6366814"/>
              <a:gd name="connsiteX13" fmla="*/ 2335022 w 3970526"/>
              <a:gd name="connsiteY13" fmla="*/ 6366814 h 6366814"/>
              <a:gd name="connsiteX14" fmla="*/ 1699094 w 3970526"/>
              <a:gd name="connsiteY14" fmla="*/ 6366814 h 6366814"/>
              <a:gd name="connsiteX15" fmla="*/ 1063165 w 3970526"/>
              <a:gd name="connsiteY15" fmla="*/ 6366814 h 6366814"/>
              <a:gd name="connsiteX16" fmla="*/ 395440 w 3970526"/>
              <a:gd name="connsiteY16" fmla="*/ 6366814 h 6366814"/>
              <a:gd name="connsiteX17" fmla="*/ 0 w 3970526"/>
              <a:gd name="connsiteY17" fmla="*/ 5305655 h 6366814"/>
              <a:gd name="connsiteX18" fmla="*/ 0 w 3970526"/>
              <a:gd name="connsiteY18" fmla="*/ 3890823 h 6366814"/>
              <a:gd name="connsiteX19" fmla="*/ 0 w 3970526"/>
              <a:gd name="connsiteY19" fmla="*/ 2518434 h 6366814"/>
              <a:gd name="connsiteX20" fmla="*/ 0 w 3970526"/>
              <a:gd name="connsiteY20" fmla="*/ 1061157 h 6366814"/>
              <a:gd name="connsiteX0" fmla="*/ 0 w 3970526"/>
              <a:gd name="connsiteY0" fmla="*/ 1061157 h 6366814"/>
              <a:gd name="connsiteX1" fmla="*/ 395440 w 3970526"/>
              <a:gd name="connsiteY1" fmla="*/ 0 h 6366814"/>
              <a:gd name="connsiteX2" fmla="*/ 1063165 w 3970526"/>
              <a:gd name="connsiteY2" fmla="*/ 0 h 6366814"/>
              <a:gd name="connsiteX3" fmla="*/ 1635502 w 3970526"/>
              <a:gd name="connsiteY3" fmla="*/ 0 h 6366814"/>
              <a:gd name="connsiteX4" fmla="*/ 2303227 w 3970526"/>
              <a:gd name="connsiteY4" fmla="*/ 0 h 6366814"/>
              <a:gd name="connsiteX5" fmla="*/ 2939155 w 3970526"/>
              <a:gd name="connsiteY5" fmla="*/ 0 h 6366814"/>
              <a:gd name="connsiteX6" fmla="*/ 3575084 w 3970526"/>
              <a:gd name="connsiteY6" fmla="*/ 0 h 6366814"/>
              <a:gd name="connsiteX7" fmla="*/ 3970526 w 3970526"/>
              <a:gd name="connsiteY7" fmla="*/ 1061157 h 6366814"/>
              <a:gd name="connsiteX8" fmla="*/ 3970526 w 3970526"/>
              <a:gd name="connsiteY8" fmla="*/ 2560879 h 6366814"/>
              <a:gd name="connsiteX9" fmla="*/ 3970526 w 3970526"/>
              <a:gd name="connsiteY9" fmla="*/ 4060601 h 6366814"/>
              <a:gd name="connsiteX10" fmla="*/ 3970526 w 3970526"/>
              <a:gd name="connsiteY10" fmla="*/ 5305655 h 6366814"/>
              <a:gd name="connsiteX11" fmla="*/ 3575084 w 3970526"/>
              <a:gd name="connsiteY11" fmla="*/ 6366814 h 6366814"/>
              <a:gd name="connsiteX12" fmla="*/ 3034544 w 3970526"/>
              <a:gd name="connsiteY12" fmla="*/ 6366814 h 6366814"/>
              <a:gd name="connsiteX13" fmla="*/ 2335022 w 3970526"/>
              <a:gd name="connsiteY13" fmla="*/ 6366814 h 6366814"/>
              <a:gd name="connsiteX14" fmla="*/ 1730891 w 3970526"/>
              <a:gd name="connsiteY14" fmla="*/ 6366814 h 6366814"/>
              <a:gd name="connsiteX15" fmla="*/ 1094961 w 3970526"/>
              <a:gd name="connsiteY15" fmla="*/ 6366814 h 6366814"/>
              <a:gd name="connsiteX16" fmla="*/ 395440 w 3970526"/>
              <a:gd name="connsiteY16" fmla="*/ 6366814 h 6366814"/>
              <a:gd name="connsiteX17" fmla="*/ 0 w 3970526"/>
              <a:gd name="connsiteY17" fmla="*/ 5305655 h 6366814"/>
              <a:gd name="connsiteX18" fmla="*/ 0 w 3970526"/>
              <a:gd name="connsiteY18" fmla="*/ 3848378 h 6366814"/>
              <a:gd name="connsiteX19" fmla="*/ 0 w 3970526"/>
              <a:gd name="connsiteY19" fmla="*/ 2348657 h 6366814"/>
              <a:gd name="connsiteX20" fmla="*/ 0 w 3970526"/>
              <a:gd name="connsiteY20" fmla="*/ 1061157 h 6366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970526" h="6366814" fill="none" extrusionOk="0">
                <a:moveTo>
                  <a:pt x="0" y="1061157"/>
                </a:moveTo>
                <a:cubicBezTo>
                  <a:pt x="-72345" y="532499"/>
                  <a:pt x="140237" y="237914"/>
                  <a:pt x="395440" y="0"/>
                </a:cubicBezTo>
                <a:cubicBezTo>
                  <a:pt x="615309" y="-83373"/>
                  <a:pt x="938426" y="187129"/>
                  <a:pt x="1063165" y="0"/>
                </a:cubicBezTo>
                <a:cubicBezTo>
                  <a:pt x="1290441" y="-206984"/>
                  <a:pt x="1460364" y="119344"/>
                  <a:pt x="1635502" y="0"/>
                </a:cubicBezTo>
                <a:cubicBezTo>
                  <a:pt x="1854713" y="-43027"/>
                  <a:pt x="2079171" y="162711"/>
                  <a:pt x="2303227" y="0"/>
                </a:cubicBezTo>
                <a:cubicBezTo>
                  <a:pt x="2600184" y="-148829"/>
                  <a:pt x="2604957" y="17802"/>
                  <a:pt x="2939155" y="0"/>
                </a:cubicBezTo>
                <a:cubicBezTo>
                  <a:pt x="3172431" y="-124190"/>
                  <a:pt x="3378683" y="185077"/>
                  <a:pt x="3575084" y="0"/>
                </a:cubicBezTo>
                <a:cubicBezTo>
                  <a:pt x="3719861" y="-138193"/>
                  <a:pt x="4231929" y="394409"/>
                  <a:pt x="3970526" y="1061157"/>
                </a:cubicBezTo>
                <a:cubicBezTo>
                  <a:pt x="3927877" y="1682406"/>
                  <a:pt x="4161717" y="2049511"/>
                  <a:pt x="3970526" y="2560879"/>
                </a:cubicBezTo>
                <a:cubicBezTo>
                  <a:pt x="3941607" y="3160157"/>
                  <a:pt x="3873517" y="3511970"/>
                  <a:pt x="3970526" y="4060601"/>
                </a:cubicBezTo>
                <a:cubicBezTo>
                  <a:pt x="4030890" y="4453511"/>
                  <a:pt x="3877870" y="4778019"/>
                  <a:pt x="3970526" y="5305655"/>
                </a:cubicBezTo>
                <a:cubicBezTo>
                  <a:pt x="3947444" y="6058237"/>
                  <a:pt x="3879870" y="6364514"/>
                  <a:pt x="3575084" y="6366814"/>
                </a:cubicBezTo>
                <a:cubicBezTo>
                  <a:pt x="3324862" y="6508924"/>
                  <a:pt x="3257946" y="6334963"/>
                  <a:pt x="3034544" y="6366814"/>
                </a:cubicBezTo>
                <a:cubicBezTo>
                  <a:pt x="2729797" y="6425191"/>
                  <a:pt x="2500966" y="6232157"/>
                  <a:pt x="2335022" y="6366814"/>
                </a:cubicBezTo>
                <a:cubicBezTo>
                  <a:pt x="2195140" y="6382028"/>
                  <a:pt x="1888077" y="6260385"/>
                  <a:pt x="1730891" y="6366814"/>
                </a:cubicBezTo>
                <a:cubicBezTo>
                  <a:pt x="1504146" y="6645203"/>
                  <a:pt x="1283163" y="6280055"/>
                  <a:pt x="1094961" y="6366814"/>
                </a:cubicBezTo>
                <a:cubicBezTo>
                  <a:pt x="835714" y="6462639"/>
                  <a:pt x="694460" y="6057226"/>
                  <a:pt x="395440" y="6366814"/>
                </a:cubicBezTo>
                <a:cubicBezTo>
                  <a:pt x="193598" y="6138847"/>
                  <a:pt x="-184681" y="5940466"/>
                  <a:pt x="0" y="5305655"/>
                </a:cubicBezTo>
                <a:cubicBezTo>
                  <a:pt x="16861" y="4849072"/>
                  <a:pt x="20550" y="4288495"/>
                  <a:pt x="0" y="3848378"/>
                </a:cubicBezTo>
                <a:cubicBezTo>
                  <a:pt x="2283" y="3257129"/>
                  <a:pt x="46315" y="3106191"/>
                  <a:pt x="0" y="2348657"/>
                </a:cubicBezTo>
                <a:cubicBezTo>
                  <a:pt x="-50655" y="1680124"/>
                  <a:pt x="-40906" y="1469306"/>
                  <a:pt x="0" y="1061157"/>
                </a:cubicBezTo>
                <a:close/>
              </a:path>
              <a:path w="3970526" h="6366814" stroke="0" extrusionOk="0">
                <a:moveTo>
                  <a:pt x="0" y="1061157"/>
                </a:moveTo>
                <a:cubicBezTo>
                  <a:pt x="-50193" y="356065"/>
                  <a:pt x="269973" y="-72787"/>
                  <a:pt x="395440" y="0"/>
                </a:cubicBezTo>
                <a:cubicBezTo>
                  <a:pt x="684435" y="78175"/>
                  <a:pt x="794672" y="78999"/>
                  <a:pt x="935980" y="0"/>
                </a:cubicBezTo>
                <a:cubicBezTo>
                  <a:pt x="982484" y="-141943"/>
                  <a:pt x="1216462" y="63512"/>
                  <a:pt x="1476519" y="0"/>
                </a:cubicBezTo>
                <a:cubicBezTo>
                  <a:pt x="1739371" y="-27261"/>
                  <a:pt x="1988881" y="182782"/>
                  <a:pt x="2048856" y="0"/>
                </a:cubicBezTo>
                <a:cubicBezTo>
                  <a:pt x="2173547" y="-141684"/>
                  <a:pt x="2356129" y="-27156"/>
                  <a:pt x="2652987" y="0"/>
                </a:cubicBezTo>
                <a:cubicBezTo>
                  <a:pt x="3076383" y="-117405"/>
                  <a:pt x="3190307" y="294415"/>
                  <a:pt x="3575084" y="0"/>
                </a:cubicBezTo>
                <a:cubicBezTo>
                  <a:pt x="3834339" y="36149"/>
                  <a:pt x="3984011" y="567159"/>
                  <a:pt x="3970526" y="1061157"/>
                </a:cubicBezTo>
                <a:cubicBezTo>
                  <a:pt x="3946407" y="1700951"/>
                  <a:pt x="3923116" y="1761064"/>
                  <a:pt x="3970526" y="2475989"/>
                </a:cubicBezTo>
                <a:cubicBezTo>
                  <a:pt x="4000152" y="3225598"/>
                  <a:pt x="3967853" y="3301978"/>
                  <a:pt x="3970526" y="3933268"/>
                </a:cubicBezTo>
                <a:cubicBezTo>
                  <a:pt x="4043871" y="4545870"/>
                  <a:pt x="3883601" y="4898057"/>
                  <a:pt x="3970526" y="5305655"/>
                </a:cubicBezTo>
                <a:cubicBezTo>
                  <a:pt x="4031147" y="5833010"/>
                  <a:pt x="3697030" y="6338766"/>
                  <a:pt x="3575084" y="6366814"/>
                </a:cubicBezTo>
                <a:cubicBezTo>
                  <a:pt x="3271608" y="6316275"/>
                  <a:pt x="3151033" y="6225318"/>
                  <a:pt x="2907359" y="6366814"/>
                </a:cubicBezTo>
                <a:cubicBezTo>
                  <a:pt x="2643142" y="6562841"/>
                  <a:pt x="2403432" y="6313021"/>
                  <a:pt x="2335022" y="6366814"/>
                </a:cubicBezTo>
                <a:cubicBezTo>
                  <a:pt x="2182243" y="6569368"/>
                  <a:pt x="1993996" y="6150950"/>
                  <a:pt x="1699094" y="6366814"/>
                </a:cubicBezTo>
                <a:cubicBezTo>
                  <a:pt x="1470373" y="6573001"/>
                  <a:pt x="1295235" y="6140226"/>
                  <a:pt x="1063165" y="6366814"/>
                </a:cubicBezTo>
                <a:cubicBezTo>
                  <a:pt x="806404" y="6540260"/>
                  <a:pt x="572429" y="6329463"/>
                  <a:pt x="395440" y="6366814"/>
                </a:cubicBezTo>
                <a:cubicBezTo>
                  <a:pt x="60276" y="6377305"/>
                  <a:pt x="198042" y="5786596"/>
                  <a:pt x="0" y="5305655"/>
                </a:cubicBezTo>
                <a:cubicBezTo>
                  <a:pt x="-8565" y="5063943"/>
                  <a:pt x="118245" y="4556911"/>
                  <a:pt x="0" y="3890823"/>
                </a:cubicBezTo>
                <a:cubicBezTo>
                  <a:pt x="-27895" y="3427060"/>
                  <a:pt x="14247" y="2808167"/>
                  <a:pt x="0" y="2518434"/>
                </a:cubicBezTo>
                <a:cubicBezTo>
                  <a:pt x="-30098" y="2277718"/>
                  <a:pt x="33859" y="1350784"/>
                  <a:pt x="0" y="1061157"/>
                </a:cubicBezTo>
                <a:close/>
              </a:path>
              <a:path w="3970526" h="6366814" fill="none" stroke="0" extrusionOk="0">
                <a:moveTo>
                  <a:pt x="0" y="1061157"/>
                </a:moveTo>
                <a:cubicBezTo>
                  <a:pt x="-30761" y="490486"/>
                  <a:pt x="180573" y="50882"/>
                  <a:pt x="395440" y="0"/>
                </a:cubicBezTo>
                <a:cubicBezTo>
                  <a:pt x="559160" y="-82183"/>
                  <a:pt x="893688" y="184542"/>
                  <a:pt x="1063165" y="0"/>
                </a:cubicBezTo>
                <a:cubicBezTo>
                  <a:pt x="1227298" y="-206828"/>
                  <a:pt x="1291335" y="214438"/>
                  <a:pt x="1635502" y="0"/>
                </a:cubicBezTo>
                <a:cubicBezTo>
                  <a:pt x="1896343" y="-85962"/>
                  <a:pt x="2035759" y="112417"/>
                  <a:pt x="2303227" y="0"/>
                </a:cubicBezTo>
                <a:cubicBezTo>
                  <a:pt x="2548007" y="-89176"/>
                  <a:pt x="2635501" y="-9008"/>
                  <a:pt x="2939155" y="0"/>
                </a:cubicBezTo>
                <a:cubicBezTo>
                  <a:pt x="3221976" y="-19862"/>
                  <a:pt x="3241308" y="134600"/>
                  <a:pt x="3575084" y="0"/>
                </a:cubicBezTo>
                <a:cubicBezTo>
                  <a:pt x="3806688" y="-33417"/>
                  <a:pt x="3998461" y="333473"/>
                  <a:pt x="3970526" y="1061157"/>
                </a:cubicBezTo>
                <a:cubicBezTo>
                  <a:pt x="3960814" y="1420181"/>
                  <a:pt x="3951440" y="2030698"/>
                  <a:pt x="3970526" y="2560879"/>
                </a:cubicBezTo>
                <a:cubicBezTo>
                  <a:pt x="3875246" y="3120993"/>
                  <a:pt x="3815656" y="3722494"/>
                  <a:pt x="3970526" y="4060601"/>
                </a:cubicBezTo>
                <a:cubicBezTo>
                  <a:pt x="4011597" y="4488331"/>
                  <a:pt x="3894508" y="4810310"/>
                  <a:pt x="3970526" y="5305655"/>
                </a:cubicBezTo>
                <a:cubicBezTo>
                  <a:pt x="3936541" y="5971287"/>
                  <a:pt x="3791414" y="6323748"/>
                  <a:pt x="3575084" y="6366814"/>
                </a:cubicBezTo>
                <a:cubicBezTo>
                  <a:pt x="3351727" y="6483377"/>
                  <a:pt x="3270528" y="6383823"/>
                  <a:pt x="3034544" y="6366814"/>
                </a:cubicBezTo>
                <a:cubicBezTo>
                  <a:pt x="2784938" y="6400090"/>
                  <a:pt x="2441199" y="6264630"/>
                  <a:pt x="2335022" y="6366814"/>
                </a:cubicBezTo>
                <a:cubicBezTo>
                  <a:pt x="2089817" y="6398554"/>
                  <a:pt x="1973541" y="6205341"/>
                  <a:pt x="1730891" y="6366814"/>
                </a:cubicBezTo>
                <a:cubicBezTo>
                  <a:pt x="1534585" y="6405242"/>
                  <a:pt x="1223898" y="6146055"/>
                  <a:pt x="1094961" y="6366814"/>
                </a:cubicBezTo>
                <a:cubicBezTo>
                  <a:pt x="974908" y="6432571"/>
                  <a:pt x="602121" y="6218818"/>
                  <a:pt x="395440" y="6366814"/>
                </a:cubicBezTo>
                <a:cubicBezTo>
                  <a:pt x="195926" y="6314609"/>
                  <a:pt x="64901" y="5933113"/>
                  <a:pt x="0" y="5305655"/>
                </a:cubicBezTo>
                <a:cubicBezTo>
                  <a:pt x="7621" y="4771587"/>
                  <a:pt x="-6924" y="4255083"/>
                  <a:pt x="0" y="3848378"/>
                </a:cubicBezTo>
                <a:cubicBezTo>
                  <a:pt x="-48649" y="3462768"/>
                  <a:pt x="-72200" y="3087590"/>
                  <a:pt x="0" y="2348657"/>
                </a:cubicBezTo>
                <a:cubicBezTo>
                  <a:pt x="15261" y="1727695"/>
                  <a:pt x="-12843" y="1539986"/>
                  <a:pt x="0" y="1061157"/>
                </a:cubicBezTo>
                <a:close/>
              </a:path>
              <a:path w="3970526" h="6366814" fill="none" stroke="0" extrusionOk="0">
                <a:moveTo>
                  <a:pt x="0" y="1061157"/>
                </a:moveTo>
                <a:cubicBezTo>
                  <a:pt x="-71699" y="509801"/>
                  <a:pt x="183340" y="136011"/>
                  <a:pt x="395440" y="0"/>
                </a:cubicBezTo>
                <a:cubicBezTo>
                  <a:pt x="598115" y="-54666"/>
                  <a:pt x="941979" y="179251"/>
                  <a:pt x="1063165" y="0"/>
                </a:cubicBezTo>
                <a:cubicBezTo>
                  <a:pt x="1249937" y="-171423"/>
                  <a:pt x="1431324" y="143686"/>
                  <a:pt x="1635502" y="0"/>
                </a:cubicBezTo>
                <a:cubicBezTo>
                  <a:pt x="1948192" y="-94965"/>
                  <a:pt x="2107864" y="118026"/>
                  <a:pt x="2303227" y="0"/>
                </a:cubicBezTo>
                <a:cubicBezTo>
                  <a:pt x="2580599" y="-120510"/>
                  <a:pt x="2585249" y="-2068"/>
                  <a:pt x="2939155" y="0"/>
                </a:cubicBezTo>
                <a:cubicBezTo>
                  <a:pt x="3205344" y="-84059"/>
                  <a:pt x="3318811" y="188299"/>
                  <a:pt x="3575084" y="0"/>
                </a:cubicBezTo>
                <a:cubicBezTo>
                  <a:pt x="3708759" y="-57022"/>
                  <a:pt x="4110098" y="324294"/>
                  <a:pt x="3970526" y="1061157"/>
                </a:cubicBezTo>
                <a:cubicBezTo>
                  <a:pt x="3945469" y="1557754"/>
                  <a:pt x="4177751" y="2048016"/>
                  <a:pt x="3970526" y="2560879"/>
                </a:cubicBezTo>
                <a:cubicBezTo>
                  <a:pt x="3920157" y="3126638"/>
                  <a:pt x="3840435" y="3596145"/>
                  <a:pt x="3970526" y="4060601"/>
                </a:cubicBezTo>
                <a:cubicBezTo>
                  <a:pt x="4078942" y="4475353"/>
                  <a:pt x="3886610" y="4786899"/>
                  <a:pt x="3970526" y="5305655"/>
                </a:cubicBezTo>
                <a:cubicBezTo>
                  <a:pt x="3892740" y="6000086"/>
                  <a:pt x="3786992" y="6342238"/>
                  <a:pt x="3575084" y="6366814"/>
                </a:cubicBezTo>
                <a:cubicBezTo>
                  <a:pt x="3358844" y="6495388"/>
                  <a:pt x="3278157" y="6357000"/>
                  <a:pt x="3034544" y="6366814"/>
                </a:cubicBezTo>
                <a:cubicBezTo>
                  <a:pt x="2767572" y="6423741"/>
                  <a:pt x="2484429" y="6226915"/>
                  <a:pt x="2335022" y="6366814"/>
                </a:cubicBezTo>
                <a:cubicBezTo>
                  <a:pt x="2186541" y="6433499"/>
                  <a:pt x="1917575" y="6260998"/>
                  <a:pt x="1730891" y="6366814"/>
                </a:cubicBezTo>
                <a:cubicBezTo>
                  <a:pt x="1511794" y="6524344"/>
                  <a:pt x="1260603" y="6201483"/>
                  <a:pt x="1094961" y="6366814"/>
                </a:cubicBezTo>
                <a:cubicBezTo>
                  <a:pt x="919084" y="6496398"/>
                  <a:pt x="610832" y="6142891"/>
                  <a:pt x="395440" y="6366814"/>
                </a:cubicBezTo>
                <a:cubicBezTo>
                  <a:pt x="137260" y="6312313"/>
                  <a:pt x="-28654" y="5911360"/>
                  <a:pt x="0" y="5305655"/>
                </a:cubicBezTo>
                <a:cubicBezTo>
                  <a:pt x="-67441" y="4820586"/>
                  <a:pt x="43291" y="4314447"/>
                  <a:pt x="0" y="3848378"/>
                </a:cubicBezTo>
                <a:cubicBezTo>
                  <a:pt x="-71026" y="3317321"/>
                  <a:pt x="10679" y="3127442"/>
                  <a:pt x="0" y="2348657"/>
                </a:cubicBezTo>
                <a:cubicBezTo>
                  <a:pt x="-27522" y="1742754"/>
                  <a:pt x="-77663" y="1508299"/>
                  <a:pt x="0" y="1061157"/>
                </a:cubicBezTo>
                <a:close/>
              </a:path>
            </a:pathLst>
          </a:custGeom>
          <a:solidFill>
            <a:srgbClr val="A0B1B4"/>
          </a:solidFill>
          <a:ln>
            <a:solidFill>
              <a:srgbClr val="A0B2B6"/>
            </a:solidFill>
            <a:extLst>
              <a:ext uri="{C807C97D-BFC1-408E-A445-0C87EB9F89A2}">
                <ask:lineSketchStyleProps xmlns:ask="http://schemas.microsoft.com/office/drawing/2018/sketchyshapes" sd="2362110430">
                  <a:custGeom>
                    <a:avLst/>
                    <a:gdLst>
                      <a:gd name="connsiteX0" fmla="*/ 0 w 3726111"/>
                      <a:gd name="connsiteY0" fmla="*/ 1056365 h 6338060"/>
                      <a:gd name="connsiteX1" fmla="*/ 371098 w 3726111"/>
                      <a:gd name="connsiteY1" fmla="*/ 0 h 6338060"/>
                      <a:gd name="connsiteX2" fmla="*/ 997720 w 3726111"/>
                      <a:gd name="connsiteY2" fmla="*/ 0 h 6338060"/>
                      <a:gd name="connsiteX3" fmla="*/ 1534825 w 3726111"/>
                      <a:gd name="connsiteY3" fmla="*/ 0 h 6338060"/>
                      <a:gd name="connsiteX4" fmla="*/ 2161447 w 3726111"/>
                      <a:gd name="connsiteY4" fmla="*/ 0 h 6338060"/>
                      <a:gd name="connsiteX5" fmla="*/ 2758229 w 3726111"/>
                      <a:gd name="connsiteY5" fmla="*/ 0 h 6338060"/>
                      <a:gd name="connsiteX6" fmla="*/ 3355012 w 3726111"/>
                      <a:gd name="connsiteY6" fmla="*/ 0 h 6338060"/>
                      <a:gd name="connsiteX7" fmla="*/ 3726111 w 3726111"/>
                      <a:gd name="connsiteY7" fmla="*/ 1056365 h 6338060"/>
                      <a:gd name="connsiteX8" fmla="*/ 3726111 w 3726111"/>
                      <a:gd name="connsiteY8" fmla="*/ 2549314 h 6338060"/>
                      <a:gd name="connsiteX9" fmla="*/ 3726111 w 3726111"/>
                      <a:gd name="connsiteY9" fmla="*/ 4042263 h 6338060"/>
                      <a:gd name="connsiteX10" fmla="*/ 3726111 w 3726111"/>
                      <a:gd name="connsiteY10" fmla="*/ 5281694 h 6338060"/>
                      <a:gd name="connsiteX11" fmla="*/ 3355012 w 3726111"/>
                      <a:gd name="connsiteY11" fmla="*/ 6338060 h 6338060"/>
                      <a:gd name="connsiteX12" fmla="*/ 2847746 w 3726111"/>
                      <a:gd name="connsiteY12" fmla="*/ 6338060 h 6338060"/>
                      <a:gd name="connsiteX13" fmla="*/ 2191285 w 3726111"/>
                      <a:gd name="connsiteY13" fmla="*/ 6338060 h 6338060"/>
                      <a:gd name="connsiteX14" fmla="*/ 1624342 w 3726111"/>
                      <a:gd name="connsiteY14" fmla="*/ 6338060 h 6338060"/>
                      <a:gd name="connsiteX15" fmla="*/ 1027559 w 3726111"/>
                      <a:gd name="connsiteY15" fmla="*/ 6338060 h 6338060"/>
                      <a:gd name="connsiteX16" fmla="*/ 371098 w 3726111"/>
                      <a:gd name="connsiteY16" fmla="*/ 6338060 h 6338060"/>
                      <a:gd name="connsiteX17" fmla="*/ 0 w 3726111"/>
                      <a:gd name="connsiteY17" fmla="*/ 5281694 h 6338060"/>
                      <a:gd name="connsiteX18" fmla="*/ 0 w 3726111"/>
                      <a:gd name="connsiteY18" fmla="*/ 3830998 h 6338060"/>
                      <a:gd name="connsiteX19" fmla="*/ 0 w 3726111"/>
                      <a:gd name="connsiteY19" fmla="*/ 2338050 h 6338060"/>
                      <a:gd name="connsiteX20" fmla="*/ 0 w 3726111"/>
                      <a:gd name="connsiteY20" fmla="*/ 1056365 h 6338060"/>
                      <a:gd name="connsiteX0" fmla="*/ 0 w 3726111"/>
                      <a:gd name="connsiteY0" fmla="*/ 1056365 h 6338060"/>
                      <a:gd name="connsiteX1" fmla="*/ 371098 w 3726111"/>
                      <a:gd name="connsiteY1" fmla="*/ 0 h 6338060"/>
                      <a:gd name="connsiteX2" fmla="*/ 878364 w 3726111"/>
                      <a:gd name="connsiteY2" fmla="*/ 0 h 6338060"/>
                      <a:gd name="connsiteX3" fmla="*/ 1385629 w 3726111"/>
                      <a:gd name="connsiteY3" fmla="*/ 0 h 6338060"/>
                      <a:gd name="connsiteX4" fmla="*/ 1922734 w 3726111"/>
                      <a:gd name="connsiteY4" fmla="*/ 0 h 6338060"/>
                      <a:gd name="connsiteX5" fmla="*/ 2489677 w 3726111"/>
                      <a:gd name="connsiteY5" fmla="*/ 0 h 6338060"/>
                      <a:gd name="connsiteX6" fmla="*/ 3355012 w 3726111"/>
                      <a:gd name="connsiteY6" fmla="*/ 0 h 6338060"/>
                      <a:gd name="connsiteX7" fmla="*/ 3726111 w 3726111"/>
                      <a:gd name="connsiteY7" fmla="*/ 1056365 h 6338060"/>
                      <a:gd name="connsiteX8" fmla="*/ 3726111 w 3726111"/>
                      <a:gd name="connsiteY8" fmla="*/ 2464807 h 6338060"/>
                      <a:gd name="connsiteX9" fmla="*/ 3726111 w 3726111"/>
                      <a:gd name="connsiteY9" fmla="*/ 3915505 h 6338060"/>
                      <a:gd name="connsiteX10" fmla="*/ 3726111 w 3726111"/>
                      <a:gd name="connsiteY10" fmla="*/ 5281694 h 6338060"/>
                      <a:gd name="connsiteX11" fmla="*/ 3355012 w 3726111"/>
                      <a:gd name="connsiteY11" fmla="*/ 6338060 h 6338060"/>
                      <a:gd name="connsiteX12" fmla="*/ 2728390 w 3726111"/>
                      <a:gd name="connsiteY12" fmla="*/ 6338060 h 6338060"/>
                      <a:gd name="connsiteX13" fmla="*/ 2191285 w 3726111"/>
                      <a:gd name="connsiteY13" fmla="*/ 6338060 h 6338060"/>
                      <a:gd name="connsiteX14" fmla="*/ 1594503 w 3726111"/>
                      <a:gd name="connsiteY14" fmla="*/ 6338060 h 6338060"/>
                      <a:gd name="connsiteX15" fmla="*/ 997720 w 3726111"/>
                      <a:gd name="connsiteY15" fmla="*/ 6338060 h 6338060"/>
                      <a:gd name="connsiteX16" fmla="*/ 371098 w 3726111"/>
                      <a:gd name="connsiteY16" fmla="*/ 6338060 h 6338060"/>
                      <a:gd name="connsiteX17" fmla="*/ 0 w 3726111"/>
                      <a:gd name="connsiteY17" fmla="*/ 5281694 h 6338060"/>
                      <a:gd name="connsiteX18" fmla="*/ 0 w 3726111"/>
                      <a:gd name="connsiteY18" fmla="*/ 3873252 h 6338060"/>
                      <a:gd name="connsiteX19" fmla="*/ 0 w 3726111"/>
                      <a:gd name="connsiteY19" fmla="*/ 2507061 h 6338060"/>
                      <a:gd name="connsiteX20" fmla="*/ 0 w 3726111"/>
                      <a:gd name="connsiteY20" fmla="*/ 1056365 h 633806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3726111" h="6338060" fill="none" extrusionOk="0">
                        <a:moveTo>
                          <a:pt x="0" y="1056365"/>
                        </a:moveTo>
                        <a:cubicBezTo>
                          <a:pt x="-57971" y="519824"/>
                          <a:pt x="140202" y="154579"/>
                          <a:pt x="371098" y="0"/>
                        </a:cubicBezTo>
                        <a:cubicBezTo>
                          <a:pt x="549290" y="-73870"/>
                          <a:pt x="859212" y="181587"/>
                          <a:pt x="997720" y="0"/>
                        </a:cubicBezTo>
                        <a:cubicBezTo>
                          <a:pt x="1196122" y="-195923"/>
                          <a:pt x="1355620" y="124071"/>
                          <a:pt x="1534825" y="0"/>
                        </a:cubicBezTo>
                        <a:cubicBezTo>
                          <a:pt x="1768946" y="-96869"/>
                          <a:pt x="1917521" y="130665"/>
                          <a:pt x="2161447" y="0"/>
                        </a:cubicBezTo>
                        <a:cubicBezTo>
                          <a:pt x="2425043" y="-121368"/>
                          <a:pt x="2448943" y="18249"/>
                          <a:pt x="2758229" y="0"/>
                        </a:cubicBezTo>
                        <a:cubicBezTo>
                          <a:pt x="2994959" y="-83721"/>
                          <a:pt x="3148153" y="183047"/>
                          <a:pt x="3355012" y="0"/>
                        </a:cubicBezTo>
                        <a:cubicBezTo>
                          <a:pt x="3514927" y="-105418"/>
                          <a:pt x="3840828" y="366587"/>
                          <a:pt x="3726111" y="1056365"/>
                        </a:cubicBezTo>
                        <a:cubicBezTo>
                          <a:pt x="3727547" y="1590457"/>
                          <a:pt x="3802111" y="2073248"/>
                          <a:pt x="3726111" y="2549314"/>
                        </a:cubicBezTo>
                        <a:cubicBezTo>
                          <a:pt x="3707290" y="3103125"/>
                          <a:pt x="3650580" y="3541737"/>
                          <a:pt x="3726111" y="4042263"/>
                        </a:cubicBezTo>
                        <a:cubicBezTo>
                          <a:pt x="3783519" y="4476760"/>
                          <a:pt x="3660269" y="4759150"/>
                          <a:pt x="3726111" y="5281694"/>
                        </a:cubicBezTo>
                        <a:cubicBezTo>
                          <a:pt x="3707570" y="5990453"/>
                          <a:pt x="3590410" y="6322831"/>
                          <a:pt x="3355012" y="6338060"/>
                        </a:cubicBezTo>
                        <a:cubicBezTo>
                          <a:pt x="3119886" y="6470982"/>
                          <a:pt x="3076690" y="6321133"/>
                          <a:pt x="2847746" y="6338060"/>
                        </a:cubicBezTo>
                        <a:cubicBezTo>
                          <a:pt x="2587889" y="6365270"/>
                          <a:pt x="2341226" y="6215694"/>
                          <a:pt x="2191285" y="6338060"/>
                        </a:cubicBezTo>
                        <a:cubicBezTo>
                          <a:pt x="2058137" y="6406200"/>
                          <a:pt x="1774936" y="6228902"/>
                          <a:pt x="1624342" y="6338060"/>
                        </a:cubicBezTo>
                        <a:cubicBezTo>
                          <a:pt x="1418978" y="6551227"/>
                          <a:pt x="1190885" y="6187290"/>
                          <a:pt x="1027559" y="6338060"/>
                        </a:cubicBezTo>
                        <a:cubicBezTo>
                          <a:pt x="852867" y="6489775"/>
                          <a:pt x="643392" y="6053473"/>
                          <a:pt x="371098" y="6338060"/>
                        </a:cubicBezTo>
                        <a:cubicBezTo>
                          <a:pt x="202069" y="6218814"/>
                          <a:pt x="-69883" y="5864331"/>
                          <a:pt x="0" y="5281694"/>
                        </a:cubicBezTo>
                        <a:cubicBezTo>
                          <a:pt x="6274" y="4781726"/>
                          <a:pt x="23448" y="4260279"/>
                          <a:pt x="0" y="3830998"/>
                        </a:cubicBezTo>
                        <a:cubicBezTo>
                          <a:pt x="-10383" y="3313336"/>
                          <a:pt x="40099" y="3051554"/>
                          <a:pt x="0" y="2338050"/>
                        </a:cubicBezTo>
                        <a:cubicBezTo>
                          <a:pt x="-43241" y="1682299"/>
                          <a:pt x="-33911" y="1464270"/>
                          <a:pt x="0" y="1056365"/>
                        </a:cubicBezTo>
                        <a:close/>
                      </a:path>
                      <a:path w="3726111" h="6338060" stroke="0" extrusionOk="0">
                        <a:moveTo>
                          <a:pt x="0" y="1056365"/>
                        </a:moveTo>
                        <a:cubicBezTo>
                          <a:pt x="-30004" y="389229"/>
                          <a:pt x="250282" y="-72271"/>
                          <a:pt x="371098" y="0"/>
                        </a:cubicBezTo>
                        <a:cubicBezTo>
                          <a:pt x="631594" y="36239"/>
                          <a:pt x="754718" y="98538"/>
                          <a:pt x="878364" y="0"/>
                        </a:cubicBezTo>
                        <a:cubicBezTo>
                          <a:pt x="958366" y="-138073"/>
                          <a:pt x="1151339" y="34604"/>
                          <a:pt x="1385629" y="0"/>
                        </a:cubicBezTo>
                        <a:cubicBezTo>
                          <a:pt x="1616291" y="-13992"/>
                          <a:pt x="1844237" y="155680"/>
                          <a:pt x="1922734" y="0"/>
                        </a:cubicBezTo>
                        <a:cubicBezTo>
                          <a:pt x="2037747" y="-134022"/>
                          <a:pt x="2238593" y="41442"/>
                          <a:pt x="2489677" y="0"/>
                        </a:cubicBezTo>
                        <a:cubicBezTo>
                          <a:pt x="2817613" y="-92692"/>
                          <a:pt x="2971672" y="204675"/>
                          <a:pt x="3355012" y="0"/>
                        </a:cubicBezTo>
                        <a:cubicBezTo>
                          <a:pt x="3579920" y="36348"/>
                          <a:pt x="3723629" y="467486"/>
                          <a:pt x="3726111" y="1056365"/>
                        </a:cubicBezTo>
                        <a:cubicBezTo>
                          <a:pt x="3710060" y="1684004"/>
                          <a:pt x="3696053" y="1766150"/>
                          <a:pt x="3726111" y="2464807"/>
                        </a:cubicBezTo>
                        <a:cubicBezTo>
                          <a:pt x="3752582" y="3206906"/>
                          <a:pt x="3716398" y="3310620"/>
                          <a:pt x="3726111" y="3915505"/>
                        </a:cubicBezTo>
                        <a:cubicBezTo>
                          <a:pt x="3789656" y="4515406"/>
                          <a:pt x="3669253" y="4868959"/>
                          <a:pt x="3726111" y="5281694"/>
                        </a:cubicBezTo>
                        <a:cubicBezTo>
                          <a:pt x="3775452" y="5808514"/>
                          <a:pt x="3498939" y="6339728"/>
                          <a:pt x="3355012" y="6338060"/>
                        </a:cubicBezTo>
                        <a:cubicBezTo>
                          <a:pt x="3079566" y="6333102"/>
                          <a:pt x="2985368" y="6174611"/>
                          <a:pt x="2728390" y="6338060"/>
                        </a:cubicBezTo>
                        <a:cubicBezTo>
                          <a:pt x="2460941" y="6534167"/>
                          <a:pt x="2277770" y="6277584"/>
                          <a:pt x="2191285" y="6338060"/>
                        </a:cubicBezTo>
                        <a:cubicBezTo>
                          <a:pt x="2064777" y="6468559"/>
                          <a:pt x="1854461" y="6141162"/>
                          <a:pt x="1594503" y="6338060"/>
                        </a:cubicBezTo>
                        <a:cubicBezTo>
                          <a:pt x="1385414" y="6493063"/>
                          <a:pt x="1195838" y="6139878"/>
                          <a:pt x="997720" y="6338060"/>
                        </a:cubicBezTo>
                        <a:cubicBezTo>
                          <a:pt x="785469" y="6507038"/>
                          <a:pt x="516996" y="6323179"/>
                          <a:pt x="371098" y="6338060"/>
                        </a:cubicBezTo>
                        <a:cubicBezTo>
                          <a:pt x="114377" y="6367376"/>
                          <a:pt x="78048" y="5742857"/>
                          <a:pt x="0" y="5281694"/>
                        </a:cubicBezTo>
                        <a:cubicBezTo>
                          <a:pt x="-29976" y="4936627"/>
                          <a:pt x="98113" y="4519531"/>
                          <a:pt x="0" y="3873252"/>
                        </a:cubicBezTo>
                        <a:cubicBezTo>
                          <a:pt x="-34407" y="3374565"/>
                          <a:pt x="12623" y="2822618"/>
                          <a:pt x="0" y="2507061"/>
                        </a:cubicBezTo>
                        <a:cubicBezTo>
                          <a:pt x="-19741" y="2186953"/>
                          <a:pt x="39195" y="1381304"/>
                          <a:pt x="0" y="1056365"/>
                        </a:cubicBezTo>
                        <a:close/>
                      </a:path>
                      <a:path w="3726111" h="6338060" fill="none" stroke="0" extrusionOk="0">
                        <a:moveTo>
                          <a:pt x="0" y="1056365"/>
                        </a:moveTo>
                        <a:cubicBezTo>
                          <a:pt x="-29137" y="441281"/>
                          <a:pt x="206540" y="88940"/>
                          <a:pt x="371098" y="0"/>
                        </a:cubicBezTo>
                        <a:cubicBezTo>
                          <a:pt x="535400" y="-56412"/>
                          <a:pt x="843524" y="174203"/>
                          <a:pt x="997720" y="0"/>
                        </a:cubicBezTo>
                        <a:cubicBezTo>
                          <a:pt x="1145966" y="-156498"/>
                          <a:pt x="1231795" y="207188"/>
                          <a:pt x="1534825" y="0"/>
                        </a:cubicBezTo>
                        <a:cubicBezTo>
                          <a:pt x="1808215" y="-152571"/>
                          <a:pt x="1923064" y="111621"/>
                          <a:pt x="2161447" y="0"/>
                        </a:cubicBezTo>
                        <a:cubicBezTo>
                          <a:pt x="2379356" y="-99089"/>
                          <a:pt x="2463117" y="-1678"/>
                          <a:pt x="2758229" y="0"/>
                        </a:cubicBezTo>
                        <a:cubicBezTo>
                          <a:pt x="3042938" y="-23214"/>
                          <a:pt x="3074386" y="186293"/>
                          <a:pt x="3355012" y="0"/>
                        </a:cubicBezTo>
                        <a:cubicBezTo>
                          <a:pt x="3483290" y="-470"/>
                          <a:pt x="3765267" y="321477"/>
                          <a:pt x="3726111" y="1056365"/>
                        </a:cubicBezTo>
                        <a:cubicBezTo>
                          <a:pt x="3736790" y="1412328"/>
                          <a:pt x="3753818" y="2088555"/>
                          <a:pt x="3726111" y="2549314"/>
                        </a:cubicBezTo>
                        <a:cubicBezTo>
                          <a:pt x="3658686" y="3023534"/>
                          <a:pt x="3635870" y="3616291"/>
                          <a:pt x="3726111" y="4042263"/>
                        </a:cubicBezTo>
                        <a:cubicBezTo>
                          <a:pt x="3833571" y="4470507"/>
                          <a:pt x="3647740" y="4795124"/>
                          <a:pt x="3726111" y="5281694"/>
                        </a:cubicBezTo>
                        <a:cubicBezTo>
                          <a:pt x="3681743" y="5937970"/>
                          <a:pt x="3560171" y="6315599"/>
                          <a:pt x="3355012" y="6338060"/>
                        </a:cubicBezTo>
                        <a:cubicBezTo>
                          <a:pt x="3141888" y="6449949"/>
                          <a:pt x="3088422" y="6360082"/>
                          <a:pt x="2847746" y="6338060"/>
                        </a:cubicBezTo>
                        <a:cubicBezTo>
                          <a:pt x="2608766" y="6354801"/>
                          <a:pt x="2321648" y="6239902"/>
                          <a:pt x="2191285" y="6338060"/>
                        </a:cubicBezTo>
                        <a:cubicBezTo>
                          <a:pt x="1984699" y="6410791"/>
                          <a:pt x="1845117" y="6185351"/>
                          <a:pt x="1624342" y="6338060"/>
                        </a:cubicBezTo>
                        <a:cubicBezTo>
                          <a:pt x="1425732" y="6432620"/>
                          <a:pt x="1154742" y="6120078"/>
                          <a:pt x="1027559" y="6338060"/>
                        </a:cubicBezTo>
                        <a:cubicBezTo>
                          <a:pt x="905751" y="6414052"/>
                          <a:pt x="568388" y="6167158"/>
                          <a:pt x="371098" y="6338060"/>
                        </a:cubicBezTo>
                        <a:cubicBezTo>
                          <a:pt x="206826" y="6320312"/>
                          <a:pt x="91595" y="5860419"/>
                          <a:pt x="0" y="5281694"/>
                        </a:cubicBezTo>
                        <a:cubicBezTo>
                          <a:pt x="-37040" y="4758102"/>
                          <a:pt x="44709" y="4278887"/>
                          <a:pt x="0" y="3830998"/>
                        </a:cubicBezTo>
                        <a:cubicBezTo>
                          <a:pt x="-46172" y="3409772"/>
                          <a:pt x="-13397" y="3062148"/>
                          <a:pt x="0" y="2338050"/>
                        </a:cubicBezTo>
                        <a:cubicBezTo>
                          <a:pt x="-13547" y="1759701"/>
                          <a:pt x="14315" y="1496494"/>
                          <a:pt x="0" y="1056365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  <a:cs typeface="Arial"/>
              </a:rPr>
              <a:t>Literacy</a:t>
            </a:r>
            <a:endParaRPr lang="en-GB" sz="2000" dirty="0">
              <a:solidFill>
                <a:prstClr val="black"/>
              </a:solidFill>
              <a:latin typeface="Comic Sans MS"/>
              <a:cs typeface="Arial"/>
            </a:endParaRPr>
          </a:p>
          <a:p>
            <a:pPr algn="ctr">
              <a:defRPr/>
            </a:pPr>
            <a:r>
              <a:rPr lang="en-GB" sz="2000" b="1" u="sng" dirty="0">
                <a:solidFill>
                  <a:prstClr val="black"/>
                </a:solidFill>
                <a:latin typeface="Comic Sans MS"/>
                <a:cs typeface="Arial"/>
              </a:rPr>
              <a:t>Skills &amp; Qualities</a:t>
            </a:r>
            <a:endParaRPr lang="en-GB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 panose="020F0502020204030204"/>
              <a:ea typeface="+mn-lt"/>
              <a:cs typeface="Calibri"/>
            </a:endParaRP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ea typeface="Calibri"/>
                <a:cs typeface="Calibri"/>
              </a:rPr>
              <a:t>This week I would like you to think about what your skills and qualities are!</a:t>
            </a:r>
          </a:p>
          <a:p>
            <a:pPr algn="ctr">
              <a:defRPr/>
            </a:pPr>
            <a:endParaRPr lang="en-GB" dirty="0">
              <a:solidFill>
                <a:prstClr val="black"/>
              </a:solidFill>
              <a:ea typeface="Calibri"/>
              <a:cs typeface="Calibri"/>
            </a:endParaRP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latin typeface="Calibri"/>
                <a:ea typeface="Calibri" panose="020F0502020204030204"/>
                <a:cs typeface="Calibri"/>
              </a:rPr>
              <a:t>Why should Wonka Hire you?</a:t>
            </a: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latin typeface="Calibri"/>
                <a:ea typeface="Calibri" panose="020F0502020204030204"/>
                <a:cs typeface="Calibri"/>
              </a:rPr>
              <a:t>Why would you make a good employee?</a:t>
            </a:r>
            <a:endParaRPr lang="en-GB">
              <a:solidFill>
                <a:prstClr val="black"/>
              </a:solidFill>
              <a:cs typeface="Calibri"/>
            </a:endParaRP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latin typeface="Calibri"/>
                <a:ea typeface="Calibri" panose="020F0502020204030204"/>
                <a:cs typeface="Calibri"/>
              </a:rPr>
              <a:t>What skills and qualities would you bring to the job?</a:t>
            </a: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/>
              <a:ea typeface="Calibri" panose="020F0502020204030204"/>
              <a:cs typeface="Calibri"/>
            </a:endParaRPr>
          </a:p>
          <a:p>
            <a:pPr algn="ctr">
              <a:defRPr/>
            </a:pPr>
            <a:r>
              <a:rPr lang="en-GB" b="1" i="1" dirty="0">
                <a:solidFill>
                  <a:schemeClr val="tx1"/>
                </a:solidFill>
                <a:latin typeface="Comic Sans MS"/>
                <a:ea typeface="Calibri" panose="020F0502020204030204"/>
                <a:cs typeface="Calibri"/>
              </a:rPr>
              <a:t>Example: I am a team player and work well in groups. I can stay focused and make you lots of chocolate!</a:t>
            </a:r>
          </a:p>
          <a:p>
            <a:pPr algn="ctr">
              <a:defRPr/>
            </a:pPr>
            <a:endParaRPr lang="en-GB" b="1" i="1" dirty="0">
              <a:solidFill>
                <a:schemeClr val="tx1"/>
              </a:solidFill>
              <a:latin typeface="Comic Sans MS"/>
              <a:cs typeface="Calibri"/>
            </a:endParaRPr>
          </a:p>
          <a:p>
            <a:pPr algn="ctr">
              <a:defRPr/>
            </a:pPr>
            <a:r>
              <a:rPr lang="en-GB" dirty="0">
                <a:solidFill>
                  <a:prstClr val="black"/>
                </a:solidFill>
                <a:latin typeface="Calibri"/>
                <a:cs typeface="Calibri"/>
              </a:rPr>
              <a:t>Remember to use persuasive words to convince Wonka.</a:t>
            </a:r>
            <a:endParaRPr lang="en-US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>
              <a:defRPr/>
            </a:pPr>
            <a:endParaRPr lang="en-GB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ctr">
              <a:defRPr/>
            </a:pPr>
            <a:r>
              <a:rPr lang="en-GB" b="1" dirty="0">
                <a:solidFill>
                  <a:prstClr val="black"/>
                </a:solidFill>
                <a:latin typeface="Calibri"/>
                <a:cs typeface="Calibri"/>
              </a:rPr>
              <a:t>Write 6 sentences in your Homework Jotter!</a:t>
            </a:r>
            <a:endParaRPr lang="en-GB" dirty="0">
              <a:solidFill>
                <a:prstClr val="black"/>
              </a:solidFill>
              <a:cs typeface="Calibri" panose="020F0502020204030204"/>
            </a:endParaRPr>
          </a:p>
          <a:p>
            <a:pPr algn="ctr">
              <a:defRPr/>
            </a:pPr>
            <a:endParaRPr lang="en-GB" sz="1200" dirty="0">
              <a:solidFill>
                <a:srgbClr val="FFFFFF"/>
              </a:solidFill>
              <a:latin typeface="Calibri" panose="020F0502020204030204"/>
              <a:ea typeface="Calibri" panose="020F0502020204030204"/>
              <a:cs typeface="Calibri"/>
            </a:endParaRPr>
          </a:p>
        </p:txBody>
      </p:sp>
      <p:pic>
        <p:nvPicPr>
          <p:cNvPr id="16" name="Picture 15" descr="A colorful chart with words&#10;&#10;Description automatically generated">
            <a:extLst>
              <a:ext uri="{FF2B5EF4-FFF2-40B4-BE49-F238E27FC236}">
                <a16:creationId xmlns:a16="http://schemas.microsoft.com/office/drawing/2014/main" id="{9413D7E8-F9E2-5E0B-6F33-D6709E2C50F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755" t="3931" r="4790" b="6108"/>
          <a:stretch/>
        </p:blipFill>
        <p:spPr>
          <a:xfrm>
            <a:off x="5032457" y="2721972"/>
            <a:ext cx="2895447" cy="3942473"/>
          </a:xfrm>
          <a:prstGeom prst="rect">
            <a:avLst/>
          </a:prstGeom>
        </p:spPr>
      </p:pic>
      <p:pic>
        <p:nvPicPr>
          <p:cNvPr id="27" name="Picture 26" descr="A blue owl holding a pencil and paper&#10;&#10;Description automatically generated">
            <a:extLst>
              <a:ext uri="{FF2B5EF4-FFF2-40B4-BE49-F238E27FC236}">
                <a16:creationId xmlns:a16="http://schemas.microsoft.com/office/drawing/2014/main" id="{0B178F49-DDC2-3824-609B-427B827D37C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06169" y="1722867"/>
            <a:ext cx="1247716" cy="1223993"/>
          </a:xfrm>
          <a:prstGeom prst="rect">
            <a:avLst/>
          </a:prstGeom>
        </p:spPr>
      </p:pic>
      <p:pic>
        <p:nvPicPr>
          <p:cNvPr id="24" name="Picture 4" descr="Eucalyptus clipart png - Clipart World">
            <a:extLst>
              <a:ext uri="{FF2B5EF4-FFF2-40B4-BE49-F238E27FC236}">
                <a16:creationId xmlns:a16="http://schemas.microsoft.com/office/drawing/2014/main" id="{938D8409-982C-FF2A-4F78-A6D9D3F78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880000">
            <a:off x="7879800" y="-397420"/>
            <a:ext cx="1423444" cy="1973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196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984CE-C6FA-76C4-BFEC-94D2CB2A6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BD1D6E3-CCCE-BA3E-A1D7-B52BD305D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1" name="Picture 10" descr="Word Bank - Persuasive Writing | Teaching Resources">
            <a:extLst>
              <a:ext uri="{FF2B5EF4-FFF2-40B4-BE49-F238E27FC236}">
                <a16:creationId xmlns:a16="http://schemas.microsoft.com/office/drawing/2014/main" id="{3D1B0C44-7E1A-34B2-EAFD-F96D6BCE76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9566"/>
            <a:ext cx="10680699" cy="6669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0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649</cp:revision>
  <dcterms:created xsi:type="dcterms:W3CDTF">2024-01-08T15:22:36Z</dcterms:created>
  <dcterms:modified xsi:type="dcterms:W3CDTF">2024-03-04T09:24:12Z</dcterms:modified>
</cp:coreProperties>
</file>