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0" r:id="rId2"/>
    <p:sldId id="392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AC0135-095A-1517-5FF7-A90B51BD88EE}" v="6" dt="2024-02-26T09:55:12.541"/>
    <p1510:client id="{6B0DBDF1-2C69-B05D-1D26-499806D8A08C}" v="691" dt="2024-02-25T22:53:17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learn.nessy.com/account/login#/accountLogi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FF5DCA-98E8-473F-8D4D-9665E7ABA52E}"/>
              </a:ext>
            </a:extLst>
          </p:cNvPr>
          <p:cNvSpPr/>
          <p:nvPr/>
        </p:nvSpPr>
        <p:spPr>
          <a:xfrm>
            <a:off x="4260064" y="79103"/>
            <a:ext cx="3682980" cy="1344535"/>
          </a:xfrm>
          <a:prstGeom prst="roundRect">
            <a:avLst/>
          </a:prstGeom>
          <a:solidFill>
            <a:srgbClr val="8BC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FA78F71C-2CED-4BB8-AC5F-788CCB65F6C8}"/>
              </a:ext>
            </a:extLst>
          </p:cNvPr>
          <p:cNvSpPr/>
          <p:nvPr/>
        </p:nvSpPr>
        <p:spPr>
          <a:xfrm>
            <a:off x="58362" y="79103"/>
            <a:ext cx="3934822" cy="6589561"/>
          </a:xfrm>
          <a:prstGeom prst="foldedCorner">
            <a:avLst/>
          </a:prstGeom>
          <a:solidFill>
            <a:srgbClr val="BBBBB9"/>
          </a:solidFill>
          <a:ln>
            <a:solidFill>
              <a:srgbClr val="7AA0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Maths</a:t>
            </a: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Log onto sumdog. I have set homework activities.</a:t>
            </a:r>
            <a:endParaRPr lang="en-US" sz="15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This week we are beginning </a:t>
            </a:r>
            <a:endParaRPr lang="en-GB" sz="1500" dirty="0">
              <a:solidFill>
                <a:prstClr val="black"/>
              </a:solidFill>
              <a:latin typeface="Comic Sans MS"/>
              <a:cs typeface="Calibri" panose="020F0502020204030204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to look at Angles</a:t>
            </a:r>
            <a:endParaRPr lang="en-GB" sz="1500" dirty="0">
              <a:solidFill>
                <a:prstClr val="black"/>
              </a:solidFill>
              <a:latin typeface="Comic Sans MS"/>
              <a:cs typeface="Calibri" panose="020F0502020204030204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600" b="1" u="sng" dirty="0">
                <a:solidFill>
                  <a:prstClr val="black"/>
                </a:solidFill>
                <a:latin typeface="Comic Sans MS"/>
              </a:rPr>
              <a:t>Class Competition</a:t>
            </a:r>
            <a:endParaRPr lang="en-GB" sz="16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</a:rPr>
              <a:t>Compete in the class competition.</a:t>
            </a:r>
          </a:p>
          <a:p>
            <a:pPr algn="ctr">
              <a:defRPr/>
            </a:pPr>
            <a:r>
              <a:rPr lang="en-GB" sz="1400" dirty="0">
                <a:solidFill>
                  <a:prstClr val="black"/>
                </a:solidFill>
                <a:latin typeface="Comic Sans MS"/>
              </a:rPr>
              <a:t> Good luck! </a:t>
            </a:r>
          </a:p>
          <a:p>
            <a:pPr algn="ctr">
              <a:defRPr/>
            </a:pPr>
            <a:endParaRPr lang="en-GB" sz="14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Last week's </a:t>
            </a:r>
            <a:r>
              <a:rPr lang="en-GB" b="1" u="sng" err="1">
                <a:solidFill>
                  <a:prstClr val="black"/>
                </a:solidFill>
                <a:latin typeface="Comic Sans MS"/>
              </a:rPr>
              <a:t>Sumdog</a:t>
            </a:r>
            <a:endParaRPr lang="en-US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 Competition Winner's</a:t>
            </a:r>
            <a:endParaRPr lang="en-US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GB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Comic Sans MS"/>
              </a:rPr>
              <a:t>1st place – Lilly W</a:t>
            </a:r>
            <a:endParaRPr lang="en-US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Comic Sans MS"/>
              </a:rPr>
              <a:t>2nd place – Thomas</a:t>
            </a:r>
            <a:endParaRPr lang="en-US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Comic Sans MS"/>
              </a:rPr>
              <a:t>3rd place – Logan M</a:t>
            </a:r>
            <a:endParaRPr lang="en-US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b="1" dirty="0">
                <a:solidFill>
                  <a:prstClr val="black"/>
                </a:solidFill>
                <a:latin typeface="Comic Sans MS"/>
              </a:rPr>
              <a:t>Congratulations!</a:t>
            </a:r>
            <a:endParaRPr lang="en-GB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197FE-933D-4161-9366-64F409B95C55}"/>
              </a:ext>
            </a:extLst>
          </p:cNvPr>
          <p:cNvSpPr txBox="1"/>
          <p:nvPr/>
        </p:nvSpPr>
        <p:spPr>
          <a:xfrm>
            <a:off x="4285030" y="65214"/>
            <a:ext cx="3502468" cy="1337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Week Beginning</a:t>
            </a:r>
            <a:endParaRPr lang="en-GB" sz="2400" dirty="0">
              <a:solidFill>
                <a:prstClr val="black"/>
              </a:solidFill>
              <a:latin typeface="Comic Sans MS"/>
              <a:cs typeface="Amatic SC"/>
            </a:endParaRPr>
          </a:p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26th February 2024</a:t>
            </a:r>
            <a:endParaRPr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Amatic SC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17B157-2EC5-4F53-B177-C0EDC3D916D6}"/>
              </a:ext>
            </a:extLst>
          </p:cNvPr>
          <p:cNvSpPr/>
          <p:nvPr/>
        </p:nvSpPr>
        <p:spPr>
          <a:xfrm>
            <a:off x="8404739" y="127635"/>
            <a:ext cx="3726111" cy="6338060"/>
          </a:xfrm>
          <a:custGeom>
            <a:avLst/>
            <a:gdLst>
              <a:gd name="connsiteX0" fmla="*/ 0 w 3697356"/>
              <a:gd name="connsiteY0" fmla="*/ 368235 h 2209363"/>
              <a:gd name="connsiteX1" fmla="*/ 368235 w 3697356"/>
              <a:gd name="connsiteY1" fmla="*/ 0 h 2209363"/>
              <a:gd name="connsiteX2" fmla="*/ 990021 w 3697356"/>
              <a:gd name="connsiteY2" fmla="*/ 0 h 2209363"/>
              <a:gd name="connsiteX3" fmla="*/ 1522981 w 3697356"/>
              <a:gd name="connsiteY3" fmla="*/ 0 h 2209363"/>
              <a:gd name="connsiteX4" fmla="*/ 2144767 w 3697356"/>
              <a:gd name="connsiteY4" fmla="*/ 0 h 2209363"/>
              <a:gd name="connsiteX5" fmla="*/ 2736944 w 3697356"/>
              <a:gd name="connsiteY5" fmla="*/ 0 h 2209363"/>
              <a:gd name="connsiteX6" fmla="*/ 3329121 w 3697356"/>
              <a:gd name="connsiteY6" fmla="*/ 0 h 2209363"/>
              <a:gd name="connsiteX7" fmla="*/ 3697356 w 3697356"/>
              <a:gd name="connsiteY7" fmla="*/ 368235 h 2209363"/>
              <a:gd name="connsiteX8" fmla="*/ 3697356 w 3697356"/>
              <a:gd name="connsiteY8" fmla="*/ 888657 h 2209363"/>
              <a:gd name="connsiteX9" fmla="*/ 3697356 w 3697356"/>
              <a:gd name="connsiteY9" fmla="*/ 1409079 h 2209363"/>
              <a:gd name="connsiteX10" fmla="*/ 3697356 w 3697356"/>
              <a:gd name="connsiteY10" fmla="*/ 1841128 h 2209363"/>
              <a:gd name="connsiteX11" fmla="*/ 3329121 w 3697356"/>
              <a:gd name="connsiteY11" fmla="*/ 2209363 h 2209363"/>
              <a:gd name="connsiteX12" fmla="*/ 2825770 w 3697356"/>
              <a:gd name="connsiteY12" fmla="*/ 2209363 h 2209363"/>
              <a:gd name="connsiteX13" fmla="*/ 2174375 w 3697356"/>
              <a:gd name="connsiteY13" fmla="*/ 2209363 h 2209363"/>
              <a:gd name="connsiteX14" fmla="*/ 1611807 w 3697356"/>
              <a:gd name="connsiteY14" fmla="*/ 2209363 h 2209363"/>
              <a:gd name="connsiteX15" fmla="*/ 1019630 w 3697356"/>
              <a:gd name="connsiteY15" fmla="*/ 2209363 h 2209363"/>
              <a:gd name="connsiteX16" fmla="*/ 368235 w 3697356"/>
              <a:gd name="connsiteY16" fmla="*/ 2209363 h 2209363"/>
              <a:gd name="connsiteX17" fmla="*/ 0 w 3697356"/>
              <a:gd name="connsiteY17" fmla="*/ 1841128 h 2209363"/>
              <a:gd name="connsiteX18" fmla="*/ 0 w 3697356"/>
              <a:gd name="connsiteY18" fmla="*/ 1335435 h 2209363"/>
              <a:gd name="connsiteX19" fmla="*/ 0 w 3697356"/>
              <a:gd name="connsiteY19" fmla="*/ 815013 h 2209363"/>
              <a:gd name="connsiteX20" fmla="*/ 0 w 3697356"/>
              <a:gd name="connsiteY20" fmla="*/ 368235 h 22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7356" h="2209363" fill="none" extrusionOk="0">
                <a:moveTo>
                  <a:pt x="0" y="368235"/>
                </a:moveTo>
                <a:cubicBezTo>
                  <a:pt x="-6418" y="163682"/>
                  <a:pt x="142405" y="43476"/>
                  <a:pt x="368235" y="0"/>
                </a:cubicBezTo>
                <a:cubicBezTo>
                  <a:pt x="524115" y="-23502"/>
                  <a:pt x="824401" y="61255"/>
                  <a:pt x="990021" y="0"/>
                </a:cubicBezTo>
                <a:cubicBezTo>
                  <a:pt x="1155641" y="-61255"/>
                  <a:pt x="1259683" y="53288"/>
                  <a:pt x="1522981" y="0"/>
                </a:cubicBezTo>
                <a:cubicBezTo>
                  <a:pt x="1786279" y="-53288"/>
                  <a:pt x="1886297" y="40488"/>
                  <a:pt x="2144767" y="0"/>
                </a:cubicBezTo>
                <a:cubicBezTo>
                  <a:pt x="2403237" y="-40488"/>
                  <a:pt x="2473640" y="8112"/>
                  <a:pt x="2736944" y="0"/>
                </a:cubicBezTo>
                <a:cubicBezTo>
                  <a:pt x="3000248" y="-8112"/>
                  <a:pt x="3090341" y="63220"/>
                  <a:pt x="3329121" y="0"/>
                </a:cubicBezTo>
                <a:cubicBezTo>
                  <a:pt x="3511874" y="-26091"/>
                  <a:pt x="3724953" y="122093"/>
                  <a:pt x="3697356" y="368235"/>
                </a:cubicBezTo>
                <a:cubicBezTo>
                  <a:pt x="3754501" y="516870"/>
                  <a:pt x="3695307" y="730890"/>
                  <a:pt x="3697356" y="888657"/>
                </a:cubicBezTo>
                <a:cubicBezTo>
                  <a:pt x="3699405" y="1046424"/>
                  <a:pt x="3640085" y="1251828"/>
                  <a:pt x="3697356" y="1409079"/>
                </a:cubicBezTo>
                <a:cubicBezTo>
                  <a:pt x="3754627" y="1566330"/>
                  <a:pt x="3685003" y="1661227"/>
                  <a:pt x="3697356" y="1841128"/>
                </a:cubicBezTo>
                <a:cubicBezTo>
                  <a:pt x="3682499" y="2072995"/>
                  <a:pt x="3552902" y="2203225"/>
                  <a:pt x="3329121" y="2209363"/>
                </a:cubicBezTo>
                <a:cubicBezTo>
                  <a:pt x="3095138" y="2249507"/>
                  <a:pt x="3066009" y="2206776"/>
                  <a:pt x="2825770" y="2209363"/>
                </a:cubicBezTo>
                <a:cubicBezTo>
                  <a:pt x="2585531" y="2211950"/>
                  <a:pt x="2307390" y="2177250"/>
                  <a:pt x="2174375" y="2209363"/>
                </a:cubicBezTo>
                <a:cubicBezTo>
                  <a:pt x="2041360" y="2241476"/>
                  <a:pt x="1808602" y="2154985"/>
                  <a:pt x="1611807" y="2209363"/>
                </a:cubicBezTo>
                <a:cubicBezTo>
                  <a:pt x="1415012" y="2263741"/>
                  <a:pt x="1179147" y="2152717"/>
                  <a:pt x="1019630" y="2209363"/>
                </a:cubicBezTo>
                <a:cubicBezTo>
                  <a:pt x="860113" y="2266009"/>
                  <a:pt x="610722" y="2136188"/>
                  <a:pt x="368235" y="2209363"/>
                </a:cubicBezTo>
                <a:cubicBezTo>
                  <a:pt x="218506" y="2199276"/>
                  <a:pt x="14789" y="2030945"/>
                  <a:pt x="0" y="1841128"/>
                </a:cubicBezTo>
                <a:cubicBezTo>
                  <a:pt x="-852" y="1655690"/>
                  <a:pt x="28819" y="1481169"/>
                  <a:pt x="0" y="1335435"/>
                </a:cubicBezTo>
                <a:cubicBezTo>
                  <a:pt x="-28819" y="1189701"/>
                  <a:pt x="32860" y="1036037"/>
                  <a:pt x="0" y="815013"/>
                </a:cubicBezTo>
                <a:cubicBezTo>
                  <a:pt x="-32860" y="593989"/>
                  <a:pt x="27032" y="517601"/>
                  <a:pt x="0" y="368235"/>
                </a:cubicBezTo>
                <a:close/>
              </a:path>
              <a:path w="3697356" h="2209363" stroke="0" extrusionOk="0">
                <a:moveTo>
                  <a:pt x="0" y="368235"/>
                </a:moveTo>
                <a:cubicBezTo>
                  <a:pt x="-15914" y="145013"/>
                  <a:pt x="207802" y="-24376"/>
                  <a:pt x="368235" y="0"/>
                </a:cubicBezTo>
                <a:cubicBezTo>
                  <a:pt x="615296" y="-2058"/>
                  <a:pt x="766618" y="47378"/>
                  <a:pt x="871586" y="0"/>
                </a:cubicBezTo>
                <a:cubicBezTo>
                  <a:pt x="976554" y="-47378"/>
                  <a:pt x="1151328" y="3443"/>
                  <a:pt x="1374936" y="0"/>
                </a:cubicBezTo>
                <a:cubicBezTo>
                  <a:pt x="1598544" y="-3443"/>
                  <a:pt x="1798050" y="41750"/>
                  <a:pt x="1907896" y="0"/>
                </a:cubicBezTo>
                <a:cubicBezTo>
                  <a:pt x="2017742" y="-41750"/>
                  <a:pt x="2230961" y="22398"/>
                  <a:pt x="2470464" y="0"/>
                </a:cubicBezTo>
                <a:cubicBezTo>
                  <a:pt x="2709967" y="-22398"/>
                  <a:pt x="2936713" y="55521"/>
                  <a:pt x="3329121" y="0"/>
                </a:cubicBezTo>
                <a:cubicBezTo>
                  <a:pt x="3484990" y="13109"/>
                  <a:pt x="3689439" y="151371"/>
                  <a:pt x="3697356" y="368235"/>
                </a:cubicBezTo>
                <a:cubicBezTo>
                  <a:pt x="3700919" y="577938"/>
                  <a:pt x="3693377" y="623389"/>
                  <a:pt x="3697356" y="859199"/>
                </a:cubicBezTo>
                <a:cubicBezTo>
                  <a:pt x="3701335" y="1095009"/>
                  <a:pt x="3667199" y="1176252"/>
                  <a:pt x="3697356" y="1364893"/>
                </a:cubicBezTo>
                <a:cubicBezTo>
                  <a:pt x="3727513" y="1553534"/>
                  <a:pt x="3659029" y="1695563"/>
                  <a:pt x="3697356" y="1841128"/>
                </a:cubicBezTo>
                <a:cubicBezTo>
                  <a:pt x="3738980" y="2025365"/>
                  <a:pt x="3505951" y="2221247"/>
                  <a:pt x="3329121" y="2209363"/>
                </a:cubicBezTo>
                <a:cubicBezTo>
                  <a:pt x="3072537" y="2234521"/>
                  <a:pt x="3007555" y="2140432"/>
                  <a:pt x="2707335" y="2209363"/>
                </a:cubicBezTo>
                <a:cubicBezTo>
                  <a:pt x="2407115" y="2278294"/>
                  <a:pt x="2284201" y="2185811"/>
                  <a:pt x="2174375" y="2209363"/>
                </a:cubicBezTo>
                <a:cubicBezTo>
                  <a:pt x="2064549" y="2232915"/>
                  <a:pt x="1788421" y="2159083"/>
                  <a:pt x="1582198" y="2209363"/>
                </a:cubicBezTo>
                <a:cubicBezTo>
                  <a:pt x="1375975" y="2259643"/>
                  <a:pt x="1160866" y="2152150"/>
                  <a:pt x="990021" y="2209363"/>
                </a:cubicBezTo>
                <a:cubicBezTo>
                  <a:pt x="819176" y="2266576"/>
                  <a:pt x="503350" y="2207707"/>
                  <a:pt x="368235" y="2209363"/>
                </a:cubicBezTo>
                <a:cubicBezTo>
                  <a:pt x="134491" y="2221852"/>
                  <a:pt x="-21055" y="1996556"/>
                  <a:pt x="0" y="1841128"/>
                </a:cubicBezTo>
                <a:cubicBezTo>
                  <a:pt x="-32803" y="1716019"/>
                  <a:pt x="56931" y="1557950"/>
                  <a:pt x="0" y="1350164"/>
                </a:cubicBezTo>
                <a:cubicBezTo>
                  <a:pt x="-56931" y="1142378"/>
                  <a:pt x="9859" y="1016003"/>
                  <a:pt x="0" y="873928"/>
                </a:cubicBezTo>
                <a:cubicBezTo>
                  <a:pt x="-9859" y="731853"/>
                  <a:pt x="51988" y="502905"/>
                  <a:pt x="0" y="368235"/>
                </a:cubicBezTo>
                <a:close/>
              </a:path>
            </a:pathLst>
          </a:custGeom>
          <a:solidFill>
            <a:srgbClr val="A0B1B4"/>
          </a:solidFill>
          <a:ln>
            <a:solidFill>
              <a:srgbClr val="A0B2B6"/>
            </a:solidFill>
            <a:extLst>
              <a:ext uri="{C807C97D-BFC1-408E-A445-0C87EB9F89A2}">
                <ask:lineSketchStyleProps xmlns:ask="http://schemas.microsoft.com/office/drawing/2018/sketchyshapes" sd="2362110430">
                  <a:custGeom>
                    <a:avLst/>
                    <a:gdLst>
                      <a:gd name="connsiteX0" fmla="*/ 0 w 3726111"/>
                      <a:gd name="connsiteY0" fmla="*/ 1056365 h 6338060"/>
                      <a:gd name="connsiteX1" fmla="*/ 371098 w 3726111"/>
                      <a:gd name="connsiteY1" fmla="*/ 0 h 6338060"/>
                      <a:gd name="connsiteX2" fmla="*/ 997720 w 3726111"/>
                      <a:gd name="connsiteY2" fmla="*/ 0 h 6338060"/>
                      <a:gd name="connsiteX3" fmla="*/ 1534825 w 3726111"/>
                      <a:gd name="connsiteY3" fmla="*/ 0 h 6338060"/>
                      <a:gd name="connsiteX4" fmla="*/ 2161447 w 3726111"/>
                      <a:gd name="connsiteY4" fmla="*/ 0 h 6338060"/>
                      <a:gd name="connsiteX5" fmla="*/ 2758229 w 3726111"/>
                      <a:gd name="connsiteY5" fmla="*/ 0 h 6338060"/>
                      <a:gd name="connsiteX6" fmla="*/ 3355012 w 3726111"/>
                      <a:gd name="connsiteY6" fmla="*/ 0 h 6338060"/>
                      <a:gd name="connsiteX7" fmla="*/ 3726111 w 3726111"/>
                      <a:gd name="connsiteY7" fmla="*/ 1056365 h 6338060"/>
                      <a:gd name="connsiteX8" fmla="*/ 3726111 w 3726111"/>
                      <a:gd name="connsiteY8" fmla="*/ 2549314 h 6338060"/>
                      <a:gd name="connsiteX9" fmla="*/ 3726111 w 3726111"/>
                      <a:gd name="connsiteY9" fmla="*/ 4042263 h 6338060"/>
                      <a:gd name="connsiteX10" fmla="*/ 3726111 w 3726111"/>
                      <a:gd name="connsiteY10" fmla="*/ 5281694 h 6338060"/>
                      <a:gd name="connsiteX11" fmla="*/ 3355012 w 3726111"/>
                      <a:gd name="connsiteY11" fmla="*/ 6338060 h 6338060"/>
                      <a:gd name="connsiteX12" fmla="*/ 2847746 w 3726111"/>
                      <a:gd name="connsiteY12" fmla="*/ 6338060 h 6338060"/>
                      <a:gd name="connsiteX13" fmla="*/ 2191285 w 3726111"/>
                      <a:gd name="connsiteY13" fmla="*/ 6338060 h 6338060"/>
                      <a:gd name="connsiteX14" fmla="*/ 1624342 w 3726111"/>
                      <a:gd name="connsiteY14" fmla="*/ 6338060 h 6338060"/>
                      <a:gd name="connsiteX15" fmla="*/ 1027559 w 3726111"/>
                      <a:gd name="connsiteY15" fmla="*/ 6338060 h 6338060"/>
                      <a:gd name="connsiteX16" fmla="*/ 371098 w 3726111"/>
                      <a:gd name="connsiteY16" fmla="*/ 6338060 h 6338060"/>
                      <a:gd name="connsiteX17" fmla="*/ 0 w 3726111"/>
                      <a:gd name="connsiteY17" fmla="*/ 5281694 h 6338060"/>
                      <a:gd name="connsiteX18" fmla="*/ 0 w 3726111"/>
                      <a:gd name="connsiteY18" fmla="*/ 3830998 h 6338060"/>
                      <a:gd name="connsiteX19" fmla="*/ 0 w 3726111"/>
                      <a:gd name="connsiteY19" fmla="*/ 2338050 h 6338060"/>
                      <a:gd name="connsiteX20" fmla="*/ 0 w 3726111"/>
                      <a:gd name="connsiteY20" fmla="*/ 1056365 h 6338060"/>
                      <a:gd name="connsiteX0" fmla="*/ 0 w 3726111"/>
                      <a:gd name="connsiteY0" fmla="*/ 1056365 h 6338060"/>
                      <a:gd name="connsiteX1" fmla="*/ 371098 w 3726111"/>
                      <a:gd name="connsiteY1" fmla="*/ 0 h 6338060"/>
                      <a:gd name="connsiteX2" fmla="*/ 878364 w 3726111"/>
                      <a:gd name="connsiteY2" fmla="*/ 0 h 6338060"/>
                      <a:gd name="connsiteX3" fmla="*/ 1385629 w 3726111"/>
                      <a:gd name="connsiteY3" fmla="*/ 0 h 6338060"/>
                      <a:gd name="connsiteX4" fmla="*/ 1922734 w 3726111"/>
                      <a:gd name="connsiteY4" fmla="*/ 0 h 6338060"/>
                      <a:gd name="connsiteX5" fmla="*/ 2489677 w 3726111"/>
                      <a:gd name="connsiteY5" fmla="*/ 0 h 6338060"/>
                      <a:gd name="connsiteX6" fmla="*/ 3355012 w 3726111"/>
                      <a:gd name="connsiteY6" fmla="*/ 0 h 6338060"/>
                      <a:gd name="connsiteX7" fmla="*/ 3726111 w 3726111"/>
                      <a:gd name="connsiteY7" fmla="*/ 1056365 h 6338060"/>
                      <a:gd name="connsiteX8" fmla="*/ 3726111 w 3726111"/>
                      <a:gd name="connsiteY8" fmla="*/ 2464807 h 6338060"/>
                      <a:gd name="connsiteX9" fmla="*/ 3726111 w 3726111"/>
                      <a:gd name="connsiteY9" fmla="*/ 3915505 h 6338060"/>
                      <a:gd name="connsiteX10" fmla="*/ 3726111 w 3726111"/>
                      <a:gd name="connsiteY10" fmla="*/ 5281694 h 6338060"/>
                      <a:gd name="connsiteX11" fmla="*/ 3355012 w 3726111"/>
                      <a:gd name="connsiteY11" fmla="*/ 6338060 h 6338060"/>
                      <a:gd name="connsiteX12" fmla="*/ 2728390 w 3726111"/>
                      <a:gd name="connsiteY12" fmla="*/ 6338060 h 6338060"/>
                      <a:gd name="connsiteX13" fmla="*/ 2191285 w 3726111"/>
                      <a:gd name="connsiteY13" fmla="*/ 6338060 h 6338060"/>
                      <a:gd name="connsiteX14" fmla="*/ 1594503 w 3726111"/>
                      <a:gd name="connsiteY14" fmla="*/ 6338060 h 6338060"/>
                      <a:gd name="connsiteX15" fmla="*/ 997720 w 3726111"/>
                      <a:gd name="connsiteY15" fmla="*/ 6338060 h 6338060"/>
                      <a:gd name="connsiteX16" fmla="*/ 371098 w 3726111"/>
                      <a:gd name="connsiteY16" fmla="*/ 6338060 h 6338060"/>
                      <a:gd name="connsiteX17" fmla="*/ 0 w 3726111"/>
                      <a:gd name="connsiteY17" fmla="*/ 5281694 h 6338060"/>
                      <a:gd name="connsiteX18" fmla="*/ 0 w 3726111"/>
                      <a:gd name="connsiteY18" fmla="*/ 3873252 h 6338060"/>
                      <a:gd name="connsiteX19" fmla="*/ 0 w 3726111"/>
                      <a:gd name="connsiteY19" fmla="*/ 2507061 h 6338060"/>
                      <a:gd name="connsiteX20" fmla="*/ 0 w 3726111"/>
                      <a:gd name="connsiteY20" fmla="*/ 1056365 h 63380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726111" h="6338060" fill="none" extrusionOk="0">
                        <a:moveTo>
                          <a:pt x="0" y="1056365"/>
                        </a:moveTo>
                        <a:cubicBezTo>
                          <a:pt x="-57971" y="519824"/>
                          <a:pt x="140202" y="154579"/>
                          <a:pt x="371098" y="0"/>
                        </a:cubicBezTo>
                        <a:cubicBezTo>
                          <a:pt x="549290" y="-73870"/>
                          <a:pt x="859212" y="181587"/>
                          <a:pt x="997720" y="0"/>
                        </a:cubicBezTo>
                        <a:cubicBezTo>
                          <a:pt x="1196122" y="-195923"/>
                          <a:pt x="1355620" y="124071"/>
                          <a:pt x="1534825" y="0"/>
                        </a:cubicBezTo>
                        <a:cubicBezTo>
                          <a:pt x="1768946" y="-96869"/>
                          <a:pt x="1917521" y="130665"/>
                          <a:pt x="2161447" y="0"/>
                        </a:cubicBezTo>
                        <a:cubicBezTo>
                          <a:pt x="2425043" y="-121368"/>
                          <a:pt x="2448943" y="18249"/>
                          <a:pt x="2758229" y="0"/>
                        </a:cubicBezTo>
                        <a:cubicBezTo>
                          <a:pt x="2994959" y="-83721"/>
                          <a:pt x="3148153" y="183047"/>
                          <a:pt x="3355012" y="0"/>
                        </a:cubicBezTo>
                        <a:cubicBezTo>
                          <a:pt x="3514927" y="-105418"/>
                          <a:pt x="3840828" y="366587"/>
                          <a:pt x="3726111" y="1056365"/>
                        </a:cubicBezTo>
                        <a:cubicBezTo>
                          <a:pt x="3727547" y="1590457"/>
                          <a:pt x="3802111" y="2073248"/>
                          <a:pt x="3726111" y="2549314"/>
                        </a:cubicBezTo>
                        <a:cubicBezTo>
                          <a:pt x="3707290" y="3103125"/>
                          <a:pt x="3650580" y="3541737"/>
                          <a:pt x="3726111" y="4042263"/>
                        </a:cubicBezTo>
                        <a:cubicBezTo>
                          <a:pt x="3783519" y="4476760"/>
                          <a:pt x="3660269" y="4759150"/>
                          <a:pt x="3726111" y="5281694"/>
                        </a:cubicBezTo>
                        <a:cubicBezTo>
                          <a:pt x="3707570" y="5990453"/>
                          <a:pt x="3590410" y="6322831"/>
                          <a:pt x="3355012" y="6338060"/>
                        </a:cubicBezTo>
                        <a:cubicBezTo>
                          <a:pt x="3119886" y="6470982"/>
                          <a:pt x="3076690" y="6321133"/>
                          <a:pt x="2847746" y="6338060"/>
                        </a:cubicBezTo>
                        <a:cubicBezTo>
                          <a:pt x="2587889" y="6365270"/>
                          <a:pt x="2341226" y="6215694"/>
                          <a:pt x="2191285" y="6338060"/>
                        </a:cubicBezTo>
                        <a:cubicBezTo>
                          <a:pt x="2058137" y="6406200"/>
                          <a:pt x="1774936" y="6228902"/>
                          <a:pt x="1624342" y="6338060"/>
                        </a:cubicBezTo>
                        <a:cubicBezTo>
                          <a:pt x="1418978" y="6551227"/>
                          <a:pt x="1190885" y="6187290"/>
                          <a:pt x="1027559" y="6338060"/>
                        </a:cubicBezTo>
                        <a:cubicBezTo>
                          <a:pt x="852867" y="6489775"/>
                          <a:pt x="643392" y="6053473"/>
                          <a:pt x="371098" y="6338060"/>
                        </a:cubicBezTo>
                        <a:cubicBezTo>
                          <a:pt x="202069" y="6218814"/>
                          <a:pt x="-69883" y="5864331"/>
                          <a:pt x="0" y="5281694"/>
                        </a:cubicBezTo>
                        <a:cubicBezTo>
                          <a:pt x="6274" y="4781726"/>
                          <a:pt x="23448" y="4260279"/>
                          <a:pt x="0" y="3830998"/>
                        </a:cubicBezTo>
                        <a:cubicBezTo>
                          <a:pt x="-10383" y="3313336"/>
                          <a:pt x="40099" y="3051554"/>
                          <a:pt x="0" y="2338050"/>
                        </a:cubicBezTo>
                        <a:cubicBezTo>
                          <a:pt x="-43241" y="1682299"/>
                          <a:pt x="-33911" y="1464270"/>
                          <a:pt x="0" y="1056365"/>
                        </a:cubicBezTo>
                        <a:close/>
                      </a:path>
                      <a:path w="3726111" h="6338060" stroke="0" extrusionOk="0">
                        <a:moveTo>
                          <a:pt x="0" y="1056365"/>
                        </a:moveTo>
                        <a:cubicBezTo>
                          <a:pt x="-30004" y="389229"/>
                          <a:pt x="250282" y="-72271"/>
                          <a:pt x="371098" y="0"/>
                        </a:cubicBezTo>
                        <a:cubicBezTo>
                          <a:pt x="631594" y="36239"/>
                          <a:pt x="754718" y="98538"/>
                          <a:pt x="878364" y="0"/>
                        </a:cubicBezTo>
                        <a:cubicBezTo>
                          <a:pt x="958366" y="-138073"/>
                          <a:pt x="1151339" y="34604"/>
                          <a:pt x="1385629" y="0"/>
                        </a:cubicBezTo>
                        <a:cubicBezTo>
                          <a:pt x="1616291" y="-13992"/>
                          <a:pt x="1844237" y="155680"/>
                          <a:pt x="1922734" y="0"/>
                        </a:cubicBezTo>
                        <a:cubicBezTo>
                          <a:pt x="2037747" y="-134022"/>
                          <a:pt x="2238593" y="41442"/>
                          <a:pt x="2489677" y="0"/>
                        </a:cubicBezTo>
                        <a:cubicBezTo>
                          <a:pt x="2817613" y="-92692"/>
                          <a:pt x="2971672" y="204675"/>
                          <a:pt x="3355012" y="0"/>
                        </a:cubicBezTo>
                        <a:cubicBezTo>
                          <a:pt x="3579920" y="36348"/>
                          <a:pt x="3723629" y="467486"/>
                          <a:pt x="3726111" y="1056365"/>
                        </a:cubicBezTo>
                        <a:cubicBezTo>
                          <a:pt x="3710060" y="1684004"/>
                          <a:pt x="3696053" y="1766150"/>
                          <a:pt x="3726111" y="2464807"/>
                        </a:cubicBezTo>
                        <a:cubicBezTo>
                          <a:pt x="3752582" y="3206906"/>
                          <a:pt x="3716398" y="3310620"/>
                          <a:pt x="3726111" y="3915505"/>
                        </a:cubicBezTo>
                        <a:cubicBezTo>
                          <a:pt x="3789656" y="4515406"/>
                          <a:pt x="3669253" y="4868959"/>
                          <a:pt x="3726111" y="5281694"/>
                        </a:cubicBezTo>
                        <a:cubicBezTo>
                          <a:pt x="3775452" y="5808514"/>
                          <a:pt x="3498939" y="6339728"/>
                          <a:pt x="3355012" y="6338060"/>
                        </a:cubicBezTo>
                        <a:cubicBezTo>
                          <a:pt x="3079566" y="6333102"/>
                          <a:pt x="2985368" y="6174611"/>
                          <a:pt x="2728390" y="6338060"/>
                        </a:cubicBezTo>
                        <a:cubicBezTo>
                          <a:pt x="2460941" y="6534167"/>
                          <a:pt x="2277770" y="6277584"/>
                          <a:pt x="2191285" y="6338060"/>
                        </a:cubicBezTo>
                        <a:cubicBezTo>
                          <a:pt x="2064777" y="6468559"/>
                          <a:pt x="1854461" y="6141162"/>
                          <a:pt x="1594503" y="6338060"/>
                        </a:cubicBezTo>
                        <a:cubicBezTo>
                          <a:pt x="1385414" y="6493063"/>
                          <a:pt x="1195838" y="6139878"/>
                          <a:pt x="997720" y="6338060"/>
                        </a:cubicBezTo>
                        <a:cubicBezTo>
                          <a:pt x="785469" y="6507038"/>
                          <a:pt x="516996" y="6323179"/>
                          <a:pt x="371098" y="6338060"/>
                        </a:cubicBezTo>
                        <a:cubicBezTo>
                          <a:pt x="114377" y="6367376"/>
                          <a:pt x="78048" y="5742857"/>
                          <a:pt x="0" y="5281694"/>
                        </a:cubicBezTo>
                        <a:cubicBezTo>
                          <a:pt x="-29976" y="4936627"/>
                          <a:pt x="98113" y="4519531"/>
                          <a:pt x="0" y="3873252"/>
                        </a:cubicBezTo>
                        <a:cubicBezTo>
                          <a:pt x="-34407" y="3374565"/>
                          <a:pt x="12623" y="2822618"/>
                          <a:pt x="0" y="2507061"/>
                        </a:cubicBezTo>
                        <a:cubicBezTo>
                          <a:pt x="-19741" y="2186953"/>
                          <a:pt x="39195" y="1381304"/>
                          <a:pt x="0" y="1056365"/>
                        </a:cubicBezTo>
                        <a:close/>
                      </a:path>
                      <a:path w="3726111" h="6338060" fill="none" stroke="0" extrusionOk="0">
                        <a:moveTo>
                          <a:pt x="0" y="1056365"/>
                        </a:moveTo>
                        <a:cubicBezTo>
                          <a:pt x="-29137" y="441281"/>
                          <a:pt x="206540" y="88940"/>
                          <a:pt x="371098" y="0"/>
                        </a:cubicBezTo>
                        <a:cubicBezTo>
                          <a:pt x="535400" y="-56412"/>
                          <a:pt x="843524" y="174203"/>
                          <a:pt x="997720" y="0"/>
                        </a:cubicBezTo>
                        <a:cubicBezTo>
                          <a:pt x="1145966" y="-156498"/>
                          <a:pt x="1231795" y="207188"/>
                          <a:pt x="1534825" y="0"/>
                        </a:cubicBezTo>
                        <a:cubicBezTo>
                          <a:pt x="1808215" y="-152571"/>
                          <a:pt x="1923064" y="111621"/>
                          <a:pt x="2161447" y="0"/>
                        </a:cubicBezTo>
                        <a:cubicBezTo>
                          <a:pt x="2379356" y="-99089"/>
                          <a:pt x="2463117" y="-1678"/>
                          <a:pt x="2758229" y="0"/>
                        </a:cubicBezTo>
                        <a:cubicBezTo>
                          <a:pt x="3042938" y="-23214"/>
                          <a:pt x="3074386" y="186293"/>
                          <a:pt x="3355012" y="0"/>
                        </a:cubicBezTo>
                        <a:cubicBezTo>
                          <a:pt x="3483290" y="-470"/>
                          <a:pt x="3765267" y="321477"/>
                          <a:pt x="3726111" y="1056365"/>
                        </a:cubicBezTo>
                        <a:cubicBezTo>
                          <a:pt x="3736790" y="1412328"/>
                          <a:pt x="3753818" y="2088555"/>
                          <a:pt x="3726111" y="2549314"/>
                        </a:cubicBezTo>
                        <a:cubicBezTo>
                          <a:pt x="3658686" y="3023534"/>
                          <a:pt x="3635870" y="3616291"/>
                          <a:pt x="3726111" y="4042263"/>
                        </a:cubicBezTo>
                        <a:cubicBezTo>
                          <a:pt x="3833571" y="4470507"/>
                          <a:pt x="3647740" y="4795124"/>
                          <a:pt x="3726111" y="5281694"/>
                        </a:cubicBezTo>
                        <a:cubicBezTo>
                          <a:pt x="3681743" y="5937970"/>
                          <a:pt x="3560171" y="6315599"/>
                          <a:pt x="3355012" y="6338060"/>
                        </a:cubicBezTo>
                        <a:cubicBezTo>
                          <a:pt x="3141888" y="6449949"/>
                          <a:pt x="3088422" y="6360082"/>
                          <a:pt x="2847746" y="6338060"/>
                        </a:cubicBezTo>
                        <a:cubicBezTo>
                          <a:pt x="2608766" y="6354801"/>
                          <a:pt x="2321648" y="6239902"/>
                          <a:pt x="2191285" y="6338060"/>
                        </a:cubicBezTo>
                        <a:cubicBezTo>
                          <a:pt x="1984699" y="6410791"/>
                          <a:pt x="1845117" y="6185351"/>
                          <a:pt x="1624342" y="6338060"/>
                        </a:cubicBezTo>
                        <a:cubicBezTo>
                          <a:pt x="1425732" y="6432620"/>
                          <a:pt x="1154742" y="6120078"/>
                          <a:pt x="1027559" y="6338060"/>
                        </a:cubicBezTo>
                        <a:cubicBezTo>
                          <a:pt x="905751" y="6414052"/>
                          <a:pt x="568388" y="6167158"/>
                          <a:pt x="371098" y="6338060"/>
                        </a:cubicBezTo>
                        <a:cubicBezTo>
                          <a:pt x="206826" y="6320312"/>
                          <a:pt x="91595" y="5860419"/>
                          <a:pt x="0" y="5281694"/>
                        </a:cubicBezTo>
                        <a:cubicBezTo>
                          <a:pt x="-37040" y="4758102"/>
                          <a:pt x="44709" y="4278887"/>
                          <a:pt x="0" y="3830998"/>
                        </a:cubicBezTo>
                        <a:cubicBezTo>
                          <a:pt x="-46172" y="3409772"/>
                          <a:pt x="-13397" y="3062148"/>
                          <a:pt x="0" y="2338050"/>
                        </a:cubicBezTo>
                        <a:cubicBezTo>
                          <a:pt x="-13547" y="1759701"/>
                          <a:pt x="14315" y="1496494"/>
                          <a:pt x="0" y="1056365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Design Challenge</a:t>
            </a: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ea typeface="Calibri" panose="020F0502020204030204"/>
                <a:cs typeface="Calibri"/>
              </a:rPr>
              <a:t>Create a sign for our World Book Day door! </a:t>
            </a: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ea typeface="Calibri" panose="020F0502020204030204"/>
                <a:cs typeface="Calibri"/>
              </a:rPr>
              <a:t>Theme: Charlie in the Chocolate Factory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ea typeface="Calibri" panose="020F0502020204030204"/>
                <a:cs typeface="Calibri"/>
              </a:rPr>
              <a:t>The sign should be  Eye-Catching and Colourful. It should make you want to enter our classroom.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ea typeface="Calibri" panose="020F0502020204030204"/>
                <a:cs typeface="Calibri"/>
              </a:rPr>
              <a:t>Here are some ideas below.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srgbClr val="000000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srgbClr val="000000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srgbClr val="000000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sz="1200" dirty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92D8C37-60CC-4A8A-B25E-B102DFA5F3E1}"/>
              </a:ext>
            </a:extLst>
          </p:cNvPr>
          <p:cNvSpPr/>
          <p:nvPr/>
        </p:nvSpPr>
        <p:spPr>
          <a:xfrm>
            <a:off x="4199042" y="1522421"/>
            <a:ext cx="3316881" cy="3817781"/>
          </a:xfrm>
          <a:prstGeom prst="roundRect">
            <a:avLst/>
          </a:prstGeom>
          <a:solidFill>
            <a:srgbClr val="99CBA8"/>
          </a:solidFill>
          <a:ln>
            <a:solidFill>
              <a:srgbClr val="427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Reading</a:t>
            </a:r>
            <a:endParaRPr lang="en-US" sz="2000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>
                <a:solidFill>
                  <a:prstClr val="black"/>
                </a:solidFill>
                <a:latin typeface="Comic Sans MS"/>
                <a:cs typeface="Arial"/>
              </a:rPr>
              <a:t>Log onto Nessy</a:t>
            </a:r>
            <a:endParaRPr lang="en-US" dirty="0">
              <a:solidFill>
                <a:prstClr val="black"/>
              </a:solidFill>
              <a:latin typeface="Comic Sans MS"/>
              <a:ea typeface="Calibri" panose="020F0502020204030204"/>
              <a:cs typeface="Arial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  <a:cs typeface="Arial"/>
              </a:rPr>
              <a:t> </a:t>
            </a:r>
            <a:r>
              <a:rPr lang="en-GB" dirty="0">
                <a:solidFill>
                  <a:prstClr val="black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https://learn.nessy.com/account/login#/accountLogin</a:t>
            </a:r>
            <a:endParaRPr lang="en-US">
              <a:solidFill>
                <a:prstClr val="black"/>
              </a:solidFill>
              <a:latin typeface="Comic Sans MS"/>
              <a:ea typeface="+mn-lt"/>
              <a:cs typeface="Arial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  <a:cs typeface="Arial"/>
              </a:rPr>
              <a:t>Try to spend at least 10 minutes 3 nights a week.</a:t>
            </a:r>
            <a:endParaRPr lang="en-US" sz="160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1600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  <a:cs typeface="Arial"/>
              </a:rPr>
              <a:t>I will award 10 Star points to every person that spend more than 30 minutes on Nessy this week.</a:t>
            </a:r>
            <a:endParaRPr lang="en-US" sz="1600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2400" b="1" u="sng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endParaRPr lang="en-GB" sz="1600" b="1" u="sng" dirty="0">
              <a:solidFill>
                <a:prstClr val="black"/>
              </a:solidFill>
              <a:latin typeface="Comic Sans MS"/>
              <a:cs typeface="Arial"/>
            </a:endParaRPr>
          </a:p>
        </p:txBody>
      </p:sp>
      <p:pic>
        <p:nvPicPr>
          <p:cNvPr id="2052" name="Picture 4" descr="Eucalyptus clipart png - Clipart World">
            <a:extLst>
              <a:ext uri="{FF2B5EF4-FFF2-40B4-BE49-F238E27FC236}">
                <a16:creationId xmlns:a16="http://schemas.microsoft.com/office/drawing/2014/main" id="{B979D3DF-23DA-D24C-58AD-4BC020A00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3103402" y="-194460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artoon character with a black background&#10;&#10;Description automatically generated">
            <a:extLst>
              <a:ext uri="{FF2B5EF4-FFF2-40B4-BE49-F238E27FC236}">
                <a16:creationId xmlns:a16="http://schemas.microsoft.com/office/drawing/2014/main" id="{798DBCFA-0B85-39A2-BA61-67C7A49E6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303" y="6127420"/>
            <a:ext cx="930755" cy="683824"/>
          </a:xfrm>
          <a:prstGeom prst="rect">
            <a:avLst/>
          </a:prstGeom>
        </p:spPr>
      </p:pic>
      <p:pic>
        <p:nvPicPr>
          <p:cNvPr id="5" name="Picture 4" descr="Eucalyptus clipart png - Clipart World">
            <a:extLst>
              <a:ext uri="{FF2B5EF4-FFF2-40B4-BE49-F238E27FC236}">
                <a16:creationId xmlns:a16="http://schemas.microsoft.com/office/drawing/2014/main" id="{AAA1890B-188B-5637-9F81-A3CB45F6C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0000">
            <a:off x="3550538" y="3467694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ucalyptus clipart png - Clipart World">
            <a:extLst>
              <a:ext uri="{FF2B5EF4-FFF2-40B4-BE49-F238E27FC236}">
                <a16:creationId xmlns:a16="http://schemas.microsoft.com/office/drawing/2014/main" id="{1111DF1E-A2FF-B594-4A2E-F4EB59CE5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6575028" y="1195058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ucalyptus clipart png - Clipart World">
            <a:extLst>
              <a:ext uri="{FF2B5EF4-FFF2-40B4-BE49-F238E27FC236}">
                <a16:creationId xmlns:a16="http://schemas.microsoft.com/office/drawing/2014/main" id="{938D8409-982C-FF2A-4F78-A6D9D3F7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60000">
            <a:off x="7908555" y="-296778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A blue owl holding a pencil and paper&#10;&#10;Description automatically generated">
            <a:extLst>
              <a:ext uri="{FF2B5EF4-FFF2-40B4-BE49-F238E27FC236}">
                <a16:creationId xmlns:a16="http://schemas.microsoft.com/office/drawing/2014/main" id="{0B178F49-DDC2-3824-609B-427B827D3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3112" y="5518490"/>
            <a:ext cx="1247716" cy="1223993"/>
          </a:xfrm>
          <a:prstGeom prst="rect">
            <a:avLst/>
          </a:prstGeom>
        </p:spPr>
      </p:pic>
      <p:pic>
        <p:nvPicPr>
          <p:cNvPr id="2" name="Picture 1" descr="Types of Angles - Examples | Types of Angels Based on Measurement">
            <a:extLst>
              <a:ext uri="{FF2B5EF4-FFF2-40B4-BE49-F238E27FC236}">
                <a16:creationId xmlns:a16="http://schemas.microsoft.com/office/drawing/2014/main" id="{DD8CE3C4-94B1-1E27-35C5-9ABD37BC93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3872" y="1934293"/>
            <a:ext cx="1890444" cy="1220998"/>
          </a:xfrm>
          <a:prstGeom prst="rect">
            <a:avLst/>
          </a:prstGeom>
        </p:spPr>
      </p:pic>
      <p:pic>
        <p:nvPicPr>
          <p:cNvPr id="14" name="Picture 13" descr="A sign with white text&#10;&#10;Description automatically generated">
            <a:extLst>
              <a:ext uri="{FF2B5EF4-FFF2-40B4-BE49-F238E27FC236}">
                <a16:creationId xmlns:a16="http://schemas.microsoft.com/office/drawing/2014/main" id="{060314FA-46D6-5219-A8E8-B7D5A084C2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41162" y="5255734"/>
            <a:ext cx="2755601" cy="1608647"/>
          </a:xfrm>
          <a:prstGeom prst="rect">
            <a:avLst/>
          </a:prstGeom>
        </p:spPr>
      </p:pic>
      <p:pic>
        <p:nvPicPr>
          <p:cNvPr id="17" name="Picture 16" descr="A white sign with black text on it&#10;&#10;Description automatically generated">
            <a:extLst>
              <a:ext uri="{FF2B5EF4-FFF2-40B4-BE49-F238E27FC236}">
                <a16:creationId xmlns:a16="http://schemas.microsoft.com/office/drawing/2014/main" id="{5A606C64-6367-869B-D416-2986B792B2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80450" y="3137320"/>
            <a:ext cx="1343025" cy="1733550"/>
          </a:xfrm>
          <a:prstGeom prst="rect">
            <a:avLst/>
          </a:prstGeom>
        </p:spPr>
      </p:pic>
      <p:pic>
        <p:nvPicPr>
          <p:cNvPr id="18" name="Picture 17" descr="A purple sign with yellow letters&#10;&#10;Description automatically generated">
            <a:extLst>
              <a:ext uri="{FF2B5EF4-FFF2-40B4-BE49-F238E27FC236}">
                <a16:creationId xmlns:a16="http://schemas.microsoft.com/office/drawing/2014/main" id="{920B751C-B5AD-7F01-7ED7-B5D8976C8C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21164" y="3872453"/>
            <a:ext cx="2991748" cy="1154681"/>
          </a:xfrm>
          <a:prstGeom prst="rect">
            <a:avLst/>
          </a:prstGeom>
        </p:spPr>
      </p:pic>
      <p:pic>
        <p:nvPicPr>
          <p:cNvPr id="15" name="Picture 14" descr="A black and white sign&#10;&#10;Description automatically generated">
            <a:extLst>
              <a:ext uri="{FF2B5EF4-FFF2-40B4-BE49-F238E27FC236}">
                <a16:creationId xmlns:a16="http://schemas.microsoft.com/office/drawing/2014/main" id="{6BEBE0ED-36C6-3D04-91DB-CB868131B7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49374" y="4876441"/>
            <a:ext cx="2605176" cy="199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9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84CE-C6FA-76C4-BFEC-94D2CB2A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BD1D6E3-CCCE-BA3E-A1D7-B52BD305D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 descr="Word Bank - Persuasive Writing | Teaching Resources">
            <a:extLst>
              <a:ext uri="{FF2B5EF4-FFF2-40B4-BE49-F238E27FC236}">
                <a16:creationId xmlns:a16="http://schemas.microsoft.com/office/drawing/2014/main" id="{3D1B0C44-7E1A-34B2-EAFD-F96D6BCE7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9566"/>
            <a:ext cx="10680699" cy="6669368"/>
          </a:xfrm>
          <a:prstGeom prst="rect">
            <a:avLst/>
          </a:prstGeom>
        </p:spPr>
      </p:pic>
      <p:sp>
        <p:nvSpPr>
          <p:cNvPr id="4" name="Rectangle: Rounded Corners 12">
            <a:extLst>
              <a:ext uri="{FF2B5EF4-FFF2-40B4-BE49-F238E27FC236}">
                <a16:creationId xmlns:a16="http://schemas.microsoft.com/office/drawing/2014/main" id="{369AA6BC-82E5-6333-C8D1-4043578B876A}"/>
              </a:ext>
            </a:extLst>
          </p:cNvPr>
          <p:cNvSpPr/>
          <p:nvPr/>
        </p:nvSpPr>
        <p:spPr>
          <a:xfrm>
            <a:off x="8404739" y="127635"/>
            <a:ext cx="3726111" cy="6338060"/>
          </a:xfrm>
          <a:custGeom>
            <a:avLst/>
            <a:gdLst>
              <a:gd name="connsiteX0" fmla="*/ 0 w 3697356"/>
              <a:gd name="connsiteY0" fmla="*/ 368235 h 2209363"/>
              <a:gd name="connsiteX1" fmla="*/ 368235 w 3697356"/>
              <a:gd name="connsiteY1" fmla="*/ 0 h 2209363"/>
              <a:gd name="connsiteX2" fmla="*/ 990021 w 3697356"/>
              <a:gd name="connsiteY2" fmla="*/ 0 h 2209363"/>
              <a:gd name="connsiteX3" fmla="*/ 1522981 w 3697356"/>
              <a:gd name="connsiteY3" fmla="*/ 0 h 2209363"/>
              <a:gd name="connsiteX4" fmla="*/ 2144767 w 3697356"/>
              <a:gd name="connsiteY4" fmla="*/ 0 h 2209363"/>
              <a:gd name="connsiteX5" fmla="*/ 2736944 w 3697356"/>
              <a:gd name="connsiteY5" fmla="*/ 0 h 2209363"/>
              <a:gd name="connsiteX6" fmla="*/ 3329121 w 3697356"/>
              <a:gd name="connsiteY6" fmla="*/ 0 h 2209363"/>
              <a:gd name="connsiteX7" fmla="*/ 3697356 w 3697356"/>
              <a:gd name="connsiteY7" fmla="*/ 368235 h 2209363"/>
              <a:gd name="connsiteX8" fmla="*/ 3697356 w 3697356"/>
              <a:gd name="connsiteY8" fmla="*/ 888657 h 2209363"/>
              <a:gd name="connsiteX9" fmla="*/ 3697356 w 3697356"/>
              <a:gd name="connsiteY9" fmla="*/ 1409079 h 2209363"/>
              <a:gd name="connsiteX10" fmla="*/ 3697356 w 3697356"/>
              <a:gd name="connsiteY10" fmla="*/ 1841128 h 2209363"/>
              <a:gd name="connsiteX11" fmla="*/ 3329121 w 3697356"/>
              <a:gd name="connsiteY11" fmla="*/ 2209363 h 2209363"/>
              <a:gd name="connsiteX12" fmla="*/ 2825770 w 3697356"/>
              <a:gd name="connsiteY12" fmla="*/ 2209363 h 2209363"/>
              <a:gd name="connsiteX13" fmla="*/ 2174375 w 3697356"/>
              <a:gd name="connsiteY13" fmla="*/ 2209363 h 2209363"/>
              <a:gd name="connsiteX14" fmla="*/ 1611807 w 3697356"/>
              <a:gd name="connsiteY14" fmla="*/ 2209363 h 2209363"/>
              <a:gd name="connsiteX15" fmla="*/ 1019630 w 3697356"/>
              <a:gd name="connsiteY15" fmla="*/ 2209363 h 2209363"/>
              <a:gd name="connsiteX16" fmla="*/ 368235 w 3697356"/>
              <a:gd name="connsiteY16" fmla="*/ 2209363 h 2209363"/>
              <a:gd name="connsiteX17" fmla="*/ 0 w 3697356"/>
              <a:gd name="connsiteY17" fmla="*/ 1841128 h 2209363"/>
              <a:gd name="connsiteX18" fmla="*/ 0 w 3697356"/>
              <a:gd name="connsiteY18" fmla="*/ 1335435 h 2209363"/>
              <a:gd name="connsiteX19" fmla="*/ 0 w 3697356"/>
              <a:gd name="connsiteY19" fmla="*/ 815013 h 2209363"/>
              <a:gd name="connsiteX20" fmla="*/ 0 w 3697356"/>
              <a:gd name="connsiteY20" fmla="*/ 368235 h 22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7356" h="2209363" fill="none" extrusionOk="0">
                <a:moveTo>
                  <a:pt x="0" y="368235"/>
                </a:moveTo>
                <a:cubicBezTo>
                  <a:pt x="-6418" y="163682"/>
                  <a:pt x="142405" y="43476"/>
                  <a:pt x="368235" y="0"/>
                </a:cubicBezTo>
                <a:cubicBezTo>
                  <a:pt x="524115" y="-23502"/>
                  <a:pt x="824401" y="61255"/>
                  <a:pt x="990021" y="0"/>
                </a:cubicBezTo>
                <a:cubicBezTo>
                  <a:pt x="1155641" y="-61255"/>
                  <a:pt x="1259683" y="53288"/>
                  <a:pt x="1522981" y="0"/>
                </a:cubicBezTo>
                <a:cubicBezTo>
                  <a:pt x="1786279" y="-53288"/>
                  <a:pt x="1886297" y="40488"/>
                  <a:pt x="2144767" y="0"/>
                </a:cubicBezTo>
                <a:cubicBezTo>
                  <a:pt x="2403237" y="-40488"/>
                  <a:pt x="2473640" y="8112"/>
                  <a:pt x="2736944" y="0"/>
                </a:cubicBezTo>
                <a:cubicBezTo>
                  <a:pt x="3000248" y="-8112"/>
                  <a:pt x="3090341" y="63220"/>
                  <a:pt x="3329121" y="0"/>
                </a:cubicBezTo>
                <a:cubicBezTo>
                  <a:pt x="3511874" y="-26091"/>
                  <a:pt x="3724953" y="122093"/>
                  <a:pt x="3697356" y="368235"/>
                </a:cubicBezTo>
                <a:cubicBezTo>
                  <a:pt x="3754501" y="516870"/>
                  <a:pt x="3695307" y="730890"/>
                  <a:pt x="3697356" y="888657"/>
                </a:cubicBezTo>
                <a:cubicBezTo>
                  <a:pt x="3699405" y="1046424"/>
                  <a:pt x="3640085" y="1251828"/>
                  <a:pt x="3697356" y="1409079"/>
                </a:cubicBezTo>
                <a:cubicBezTo>
                  <a:pt x="3754627" y="1566330"/>
                  <a:pt x="3685003" y="1661227"/>
                  <a:pt x="3697356" y="1841128"/>
                </a:cubicBezTo>
                <a:cubicBezTo>
                  <a:pt x="3682499" y="2072995"/>
                  <a:pt x="3552902" y="2203225"/>
                  <a:pt x="3329121" y="2209363"/>
                </a:cubicBezTo>
                <a:cubicBezTo>
                  <a:pt x="3095138" y="2249507"/>
                  <a:pt x="3066009" y="2206776"/>
                  <a:pt x="2825770" y="2209363"/>
                </a:cubicBezTo>
                <a:cubicBezTo>
                  <a:pt x="2585531" y="2211950"/>
                  <a:pt x="2307390" y="2177250"/>
                  <a:pt x="2174375" y="2209363"/>
                </a:cubicBezTo>
                <a:cubicBezTo>
                  <a:pt x="2041360" y="2241476"/>
                  <a:pt x="1808602" y="2154985"/>
                  <a:pt x="1611807" y="2209363"/>
                </a:cubicBezTo>
                <a:cubicBezTo>
                  <a:pt x="1415012" y="2263741"/>
                  <a:pt x="1179147" y="2152717"/>
                  <a:pt x="1019630" y="2209363"/>
                </a:cubicBezTo>
                <a:cubicBezTo>
                  <a:pt x="860113" y="2266009"/>
                  <a:pt x="610722" y="2136188"/>
                  <a:pt x="368235" y="2209363"/>
                </a:cubicBezTo>
                <a:cubicBezTo>
                  <a:pt x="218506" y="2199276"/>
                  <a:pt x="14789" y="2030945"/>
                  <a:pt x="0" y="1841128"/>
                </a:cubicBezTo>
                <a:cubicBezTo>
                  <a:pt x="-852" y="1655690"/>
                  <a:pt x="28819" y="1481169"/>
                  <a:pt x="0" y="1335435"/>
                </a:cubicBezTo>
                <a:cubicBezTo>
                  <a:pt x="-28819" y="1189701"/>
                  <a:pt x="32860" y="1036037"/>
                  <a:pt x="0" y="815013"/>
                </a:cubicBezTo>
                <a:cubicBezTo>
                  <a:pt x="-32860" y="593989"/>
                  <a:pt x="27032" y="517601"/>
                  <a:pt x="0" y="368235"/>
                </a:cubicBezTo>
                <a:close/>
              </a:path>
              <a:path w="3697356" h="2209363" stroke="0" extrusionOk="0">
                <a:moveTo>
                  <a:pt x="0" y="368235"/>
                </a:moveTo>
                <a:cubicBezTo>
                  <a:pt x="-15914" y="145013"/>
                  <a:pt x="207802" y="-24376"/>
                  <a:pt x="368235" y="0"/>
                </a:cubicBezTo>
                <a:cubicBezTo>
                  <a:pt x="615296" y="-2058"/>
                  <a:pt x="766618" y="47378"/>
                  <a:pt x="871586" y="0"/>
                </a:cubicBezTo>
                <a:cubicBezTo>
                  <a:pt x="976554" y="-47378"/>
                  <a:pt x="1151328" y="3443"/>
                  <a:pt x="1374936" y="0"/>
                </a:cubicBezTo>
                <a:cubicBezTo>
                  <a:pt x="1598544" y="-3443"/>
                  <a:pt x="1798050" y="41750"/>
                  <a:pt x="1907896" y="0"/>
                </a:cubicBezTo>
                <a:cubicBezTo>
                  <a:pt x="2017742" y="-41750"/>
                  <a:pt x="2230961" y="22398"/>
                  <a:pt x="2470464" y="0"/>
                </a:cubicBezTo>
                <a:cubicBezTo>
                  <a:pt x="2709967" y="-22398"/>
                  <a:pt x="2936713" y="55521"/>
                  <a:pt x="3329121" y="0"/>
                </a:cubicBezTo>
                <a:cubicBezTo>
                  <a:pt x="3484990" y="13109"/>
                  <a:pt x="3689439" y="151371"/>
                  <a:pt x="3697356" y="368235"/>
                </a:cubicBezTo>
                <a:cubicBezTo>
                  <a:pt x="3700919" y="577938"/>
                  <a:pt x="3693377" y="623389"/>
                  <a:pt x="3697356" y="859199"/>
                </a:cubicBezTo>
                <a:cubicBezTo>
                  <a:pt x="3701335" y="1095009"/>
                  <a:pt x="3667199" y="1176252"/>
                  <a:pt x="3697356" y="1364893"/>
                </a:cubicBezTo>
                <a:cubicBezTo>
                  <a:pt x="3727513" y="1553534"/>
                  <a:pt x="3659029" y="1695563"/>
                  <a:pt x="3697356" y="1841128"/>
                </a:cubicBezTo>
                <a:cubicBezTo>
                  <a:pt x="3738980" y="2025365"/>
                  <a:pt x="3505951" y="2221247"/>
                  <a:pt x="3329121" y="2209363"/>
                </a:cubicBezTo>
                <a:cubicBezTo>
                  <a:pt x="3072537" y="2234521"/>
                  <a:pt x="3007555" y="2140432"/>
                  <a:pt x="2707335" y="2209363"/>
                </a:cubicBezTo>
                <a:cubicBezTo>
                  <a:pt x="2407115" y="2278294"/>
                  <a:pt x="2284201" y="2185811"/>
                  <a:pt x="2174375" y="2209363"/>
                </a:cubicBezTo>
                <a:cubicBezTo>
                  <a:pt x="2064549" y="2232915"/>
                  <a:pt x="1788421" y="2159083"/>
                  <a:pt x="1582198" y="2209363"/>
                </a:cubicBezTo>
                <a:cubicBezTo>
                  <a:pt x="1375975" y="2259643"/>
                  <a:pt x="1160866" y="2152150"/>
                  <a:pt x="990021" y="2209363"/>
                </a:cubicBezTo>
                <a:cubicBezTo>
                  <a:pt x="819176" y="2266576"/>
                  <a:pt x="503350" y="2207707"/>
                  <a:pt x="368235" y="2209363"/>
                </a:cubicBezTo>
                <a:cubicBezTo>
                  <a:pt x="134491" y="2221852"/>
                  <a:pt x="-21055" y="1996556"/>
                  <a:pt x="0" y="1841128"/>
                </a:cubicBezTo>
                <a:cubicBezTo>
                  <a:pt x="-32803" y="1716019"/>
                  <a:pt x="56931" y="1557950"/>
                  <a:pt x="0" y="1350164"/>
                </a:cubicBezTo>
                <a:cubicBezTo>
                  <a:pt x="-56931" y="1142378"/>
                  <a:pt x="9859" y="1016003"/>
                  <a:pt x="0" y="873928"/>
                </a:cubicBezTo>
                <a:cubicBezTo>
                  <a:pt x="-9859" y="731853"/>
                  <a:pt x="51988" y="502905"/>
                  <a:pt x="0" y="368235"/>
                </a:cubicBezTo>
                <a:close/>
              </a:path>
            </a:pathLst>
          </a:custGeom>
          <a:solidFill>
            <a:srgbClr val="A0B1B4"/>
          </a:solidFill>
          <a:ln>
            <a:solidFill>
              <a:srgbClr val="A0B2B6"/>
            </a:solidFill>
            <a:extLst>
              <a:ext uri="{C807C97D-BFC1-408E-A445-0C87EB9F89A2}">
                <ask:lineSketchStyleProps xmlns:ask="http://schemas.microsoft.com/office/drawing/2018/sketchyshapes" sd="2362110430">
                  <a:custGeom>
                    <a:avLst/>
                    <a:gdLst>
                      <a:gd name="connsiteX0" fmla="*/ 0 w 3726111"/>
                      <a:gd name="connsiteY0" fmla="*/ 1056365 h 6338060"/>
                      <a:gd name="connsiteX1" fmla="*/ 371098 w 3726111"/>
                      <a:gd name="connsiteY1" fmla="*/ 0 h 6338060"/>
                      <a:gd name="connsiteX2" fmla="*/ 997720 w 3726111"/>
                      <a:gd name="connsiteY2" fmla="*/ 0 h 6338060"/>
                      <a:gd name="connsiteX3" fmla="*/ 1534825 w 3726111"/>
                      <a:gd name="connsiteY3" fmla="*/ 0 h 6338060"/>
                      <a:gd name="connsiteX4" fmla="*/ 2161447 w 3726111"/>
                      <a:gd name="connsiteY4" fmla="*/ 0 h 6338060"/>
                      <a:gd name="connsiteX5" fmla="*/ 2758229 w 3726111"/>
                      <a:gd name="connsiteY5" fmla="*/ 0 h 6338060"/>
                      <a:gd name="connsiteX6" fmla="*/ 3355012 w 3726111"/>
                      <a:gd name="connsiteY6" fmla="*/ 0 h 6338060"/>
                      <a:gd name="connsiteX7" fmla="*/ 3726111 w 3726111"/>
                      <a:gd name="connsiteY7" fmla="*/ 1056365 h 6338060"/>
                      <a:gd name="connsiteX8" fmla="*/ 3726111 w 3726111"/>
                      <a:gd name="connsiteY8" fmla="*/ 2549314 h 6338060"/>
                      <a:gd name="connsiteX9" fmla="*/ 3726111 w 3726111"/>
                      <a:gd name="connsiteY9" fmla="*/ 4042263 h 6338060"/>
                      <a:gd name="connsiteX10" fmla="*/ 3726111 w 3726111"/>
                      <a:gd name="connsiteY10" fmla="*/ 5281694 h 6338060"/>
                      <a:gd name="connsiteX11" fmla="*/ 3355012 w 3726111"/>
                      <a:gd name="connsiteY11" fmla="*/ 6338060 h 6338060"/>
                      <a:gd name="connsiteX12" fmla="*/ 2847746 w 3726111"/>
                      <a:gd name="connsiteY12" fmla="*/ 6338060 h 6338060"/>
                      <a:gd name="connsiteX13" fmla="*/ 2191285 w 3726111"/>
                      <a:gd name="connsiteY13" fmla="*/ 6338060 h 6338060"/>
                      <a:gd name="connsiteX14" fmla="*/ 1624342 w 3726111"/>
                      <a:gd name="connsiteY14" fmla="*/ 6338060 h 6338060"/>
                      <a:gd name="connsiteX15" fmla="*/ 1027559 w 3726111"/>
                      <a:gd name="connsiteY15" fmla="*/ 6338060 h 6338060"/>
                      <a:gd name="connsiteX16" fmla="*/ 371098 w 3726111"/>
                      <a:gd name="connsiteY16" fmla="*/ 6338060 h 6338060"/>
                      <a:gd name="connsiteX17" fmla="*/ 0 w 3726111"/>
                      <a:gd name="connsiteY17" fmla="*/ 5281694 h 6338060"/>
                      <a:gd name="connsiteX18" fmla="*/ 0 w 3726111"/>
                      <a:gd name="connsiteY18" fmla="*/ 3830998 h 6338060"/>
                      <a:gd name="connsiteX19" fmla="*/ 0 w 3726111"/>
                      <a:gd name="connsiteY19" fmla="*/ 2338050 h 6338060"/>
                      <a:gd name="connsiteX20" fmla="*/ 0 w 3726111"/>
                      <a:gd name="connsiteY20" fmla="*/ 1056365 h 6338060"/>
                      <a:gd name="connsiteX0" fmla="*/ 0 w 3726111"/>
                      <a:gd name="connsiteY0" fmla="*/ 1056365 h 6338060"/>
                      <a:gd name="connsiteX1" fmla="*/ 371098 w 3726111"/>
                      <a:gd name="connsiteY1" fmla="*/ 0 h 6338060"/>
                      <a:gd name="connsiteX2" fmla="*/ 878364 w 3726111"/>
                      <a:gd name="connsiteY2" fmla="*/ 0 h 6338060"/>
                      <a:gd name="connsiteX3" fmla="*/ 1385629 w 3726111"/>
                      <a:gd name="connsiteY3" fmla="*/ 0 h 6338060"/>
                      <a:gd name="connsiteX4" fmla="*/ 1922734 w 3726111"/>
                      <a:gd name="connsiteY4" fmla="*/ 0 h 6338060"/>
                      <a:gd name="connsiteX5" fmla="*/ 2489677 w 3726111"/>
                      <a:gd name="connsiteY5" fmla="*/ 0 h 6338060"/>
                      <a:gd name="connsiteX6" fmla="*/ 3355012 w 3726111"/>
                      <a:gd name="connsiteY6" fmla="*/ 0 h 6338060"/>
                      <a:gd name="connsiteX7" fmla="*/ 3726111 w 3726111"/>
                      <a:gd name="connsiteY7" fmla="*/ 1056365 h 6338060"/>
                      <a:gd name="connsiteX8" fmla="*/ 3726111 w 3726111"/>
                      <a:gd name="connsiteY8" fmla="*/ 2464807 h 6338060"/>
                      <a:gd name="connsiteX9" fmla="*/ 3726111 w 3726111"/>
                      <a:gd name="connsiteY9" fmla="*/ 3915505 h 6338060"/>
                      <a:gd name="connsiteX10" fmla="*/ 3726111 w 3726111"/>
                      <a:gd name="connsiteY10" fmla="*/ 5281694 h 6338060"/>
                      <a:gd name="connsiteX11" fmla="*/ 3355012 w 3726111"/>
                      <a:gd name="connsiteY11" fmla="*/ 6338060 h 6338060"/>
                      <a:gd name="connsiteX12" fmla="*/ 2728390 w 3726111"/>
                      <a:gd name="connsiteY12" fmla="*/ 6338060 h 6338060"/>
                      <a:gd name="connsiteX13" fmla="*/ 2191285 w 3726111"/>
                      <a:gd name="connsiteY13" fmla="*/ 6338060 h 6338060"/>
                      <a:gd name="connsiteX14" fmla="*/ 1594503 w 3726111"/>
                      <a:gd name="connsiteY14" fmla="*/ 6338060 h 6338060"/>
                      <a:gd name="connsiteX15" fmla="*/ 997720 w 3726111"/>
                      <a:gd name="connsiteY15" fmla="*/ 6338060 h 6338060"/>
                      <a:gd name="connsiteX16" fmla="*/ 371098 w 3726111"/>
                      <a:gd name="connsiteY16" fmla="*/ 6338060 h 6338060"/>
                      <a:gd name="connsiteX17" fmla="*/ 0 w 3726111"/>
                      <a:gd name="connsiteY17" fmla="*/ 5281694 h 6338060"/>
                      <a:gd name="connsiteX18" fmla="*/ 0 w 3726111"/>
                      <a:gd name="connsiteY18" fmla="*/ 3873252 h 6338060"/>
                      <a:gd name="connsiteX19" fmla="*/ 0 w 3726111"/>
                      <a:gd name="connsiteY19" fmla="*/ 2507061 h 6338060"/>
                      <a:gd name="connsiteX20" fmla="*/ 0 w 3726111"/>
                      <a:gd name="connsiteY20" fmla="*/ 1056365 h 63380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726111" h="6338060" fill="none" extrusionOk="0">
                        <a:moveTo>
                          <a:pt x="0" y="1056365"/>
                        </a:moveTo>
                        <a:cubicBezTo>
                          <a:pt x="-57971" y="519824"/>
                          <a:pt x="140202" y="154579"/>
                          <a:pt x="371098" y="0"/>
                        </a:cubicBezTo>
                        <a:cubicBezTo>
                          <a:pt x="549290" y="-73870"/>
                          <a:pt x="859212" y="181587"/>
                          <a:pt x="997720" y="0"/>
                        </a:cubicBezTo>
                        <a:cubicBezTo>
                          <a:pt x="1196122" y="-195923"/>
                          <a:pt x="1355620" y="124071"/>
                          <a:pt x="1534825" y="0"/>
                        </a:cubicBezTo>
                        <a:cubicBezTo>
                          <a:pt x="1768946" y="-96869"/>
                          <a:pt x="1917521" y="130665"/>
                          <a:pt x="2161447" y="0"/>
                        </a:cubicBezTo>
                        <a:cubicBezTo>
                          <a:pt x="2425043" y="-121368"/>
                          <a:pt x="2448943" y="18249"/>
                          <a:pt x="2758229" y="0"/>
                        </a:cubicBezTo>
                        <a:cubicBezTo>
                          <a:pt x="2994959" y="-83721"/>
                          <a:pt x="3148153" y="183047"/>
                          <a:pt x="3355012" y="0"/>
                        </a:cubicBezTo>
                        <a:cubicBezTo>
                          <a:pt x="3514927" y="-105418"/>
                          <a:pt x="3840828" y="366587"/>
                          <a:pt x="3726111" y="1056365"/>
                        </a:cubicBezTo>
                        <a:cubicBezTo>
                          <a:pt x="3727547" y="1590457"/>
                          <a:pt x="3802111" y="2073248"/>
                          <a:pt x="3726111" y="2549314"/>
                        </a:cubicBezTo>
                        <a:cubicBezTo>
                          <a:pt x="3707290" y="3103125"/>
                          <a:pt x="3650580" y="3541737"/>
                          <a:pt x="3726111" y="4042263"/>
                        </a:cubicBezTo>
                        <a:cubicBezTo>
                          <a:pt x="3783519" y="4476760"/>
                          <a:pt x="3660269" y="4759150"/>
                          <a:pt x="3726111" y="5281694"/>
                        </a:cubicBezTo>
                        <a:cubicBezTo>
                          <a:pt x="3707570" y="5990453"/>
                          <a:pt x="3590410" y="6322831"/>
                          <a:pt x="3355012" y="6338060"/>
                        </a:cubicBezTo>
                        <a:cubicBezTo>
                          <a:pt x="3119886" y="6470982"/>
                          <a:pt x="3076690" y="6321133"/>
                          <a:pt x="2847746" y="6338060"/>
                        </a:cubicBezTo>
                        <a:cubicBezTo>
                          <a:pt x="2587889" y="6365270"/>
                          <a:pt x="2341226" y="6215694"/>
                          <a:pt x="2191285" y="6338060"/>
                        </a:cubicBezTo>
                        <a:cubicBezTo>
                          <a:pt x="2058137" y="6406200"/>
                          <a:pt x="1774936" y="6228902"/>
                          <a:pt x="1624342" y="6338060"/>
                        </a:cubicBezTo>
                        <a:cubicBezTo>
                          <a:pt x="1418978" y="6551227"/>
                          <a:pt x="1190885" y="6187290"/>
                          <a:pt x="1027559" y="6338060"/>
                        </a:cubicBezTo>
                        <a:cubicBezTo>
                          <a:pt x="852867" y="6489775"/>
                          <a:pt x="643392" y="6053473"/>
                          <a:pt x="371098" y="6338060"/>
                        </a:cubicBezTo>
                        <a:cubicBezTo>
                          <a:pt x="202069" y="6218814"/>
                          <a:pt x="-69883" y="5864331"/>
                          <a:pt x="0" y="5281694"/>
                        </a:cubicBezTo>
                        <a:cubicBezTo>
                          <a:pt x="6274" y="4781726"/>
                          <a:pt x="23448" y="4260279"/>
                          <a:pt x="0" y="3830998"/>
                        </a:cubicBezTo>
                        <a:cubicBezTo>
                          <a:pt x="-10383" y="3313336"/>
                          <a:pt x="40099" y="3051554"/>
                          <a:pt x="0" y="2338050"/>
                        </a:cubicBezTo>
                        <a:cubicBezTo>
                          <a:pt x="-43241" y="1682299"/>
                          <a:pt x="-33911" y="1464270"/>
                          <a:pt x="0" y="1056365"/>
                        </a:cubicBezTo>
                        <a:close/>
                      </a:path>
                      <a:path w="3726111" h="6338060" stroke="0" extrusionOk="0">
                        <a:moveTo>
                          <a:pt x="0" y="1056365"/>
                        </a:moveTo>
                        <a:cubicBezTo>
                          <a:pt x="-30004" y="389229"/>
                          <a:pt x="250282" y="-72271"/>
                          <a:pt x="371098" y="0"/>
                        </a:cubicBezTo>
                        <a:cubicBezTo>
                          <a:pt x="631594" y="36239"/>
                          <a:pt x="754718" y="98538"/>
                          <a:pt x="878364" y="0"/>
                        </a:cubicBezTo>
                        <a:cubicBezTo>
                          <a:pt x="958366" y="-138073"/>
                          <a:pt x="1151339" y="34604"/>
                          <a:pt x="1385629" y="0"/>
                        </a:cubicBezTo>
                        <a:cubicBezTo>
                          <a:pt x="1616291" y="-13992"/>
                          <a:pt x="1844237" y="155680"/>
                          <a:pt x="1922734" y="0"/>
                        </a:cubicBezTo>
                        <a:cubicBezTo>
                          <a:pt x="2037747" y="-134022"/>
                          <a:pt x="2238593" y="41442"/>
                          <a:pt x="2489677" y="0"/>
                        </a:cubicBezTo>
                        <a:cubicBezTo>
                          <a:pt x="2817613" y="-92692"/>
                          <a:pt x="2971672" y="204675"/>
                          <a:pt x="3355012" y="0"/>
                        </a:cubicBezTo>
                        <a:cubicBezTo>
                          <a:pt x="3579920" y="36348"/>
                          <a:pt x="3723629" y="467486"/>
                          <a:pt x="3726111" y="1056365"/>
                        </a:cubicBezTo>
                        <a:cubicBezTo>
                          <a:pt x="3710060" y="1684004"/>
                          <a:pt x="3696053" y="1766150"/>
                          <a:pt x="3726111" y="2464807"/>
                        </a:cubicBezTo>
                        <a:cubicBezTo>
                          <a:pt x="3752582" y="3206906"/>
                          <a:pt x="3716398" y="3310620"/>
                          <a:pt x="3726111" y="3915505"/>
                        </a:cubicBezTo>
                        <a:cubicBezTo>
                          <a:pt x="3789656" y="4515406"/>
                          <a:pt x="3669253" y="4868959"/>
                          <a:pt x="3726111" y="5281694"/>
                        </a:cubicBezTo>
                        <a:cubicBezTo>
                          <a:pt x="3775452" y="5808514"/>
                          <a:pt x="3498939" y="6339728"/>
                          <a:pt x="3355012" y="6338060"/>
                        </a:cubicBezTo>
                        <a:cubicBezTo>
                          <a:pt x="3079566" y="6333102"/>
                          <a:pt x="2985368" y="6174611"/>
                          <a:pt x="2728390" y="6338060"/>
                        </a:cubicBezTo>
                        <a:cubicBezTo>
                          <a:pt x="2460941" y="6534167"/>
                          <a:pt x="2277770" y="6277584"/>
                          <a:pt x="2191285" y="6338060"/>
                        </a:cubicBezTo>
                        <a:cubicBezTo>
                          <a:pt x="2064777" y="6468559"/>
                          <a:pt x="1854461" y="6141162"/>
                          <a:pt x="1594503" y="6338060"/>
                        </a:cubicBezTo>
                        <a:cubicBezTo>
                          <a:pt x="1385414" y="6493063"/>
                          <a:pt x="1195838" y="6139878"/>
                          <a:pt x="997720" y="6338060"/>
                        </a:cubicBezTo>
                        <a:cubicBezTo>
                          <a:pt x="785469" y="6507038"/>
                          <a:pt x="516996" y="6323179"/>
                          <a:pt x="371098" y="6338060"/>
                        </a:cubicBezTo>
                        <a:cubicBezTo>
                          <a:pt x="114377" y="6367376"/>
                          <a:pt x="78048" y="5742857"/>
                          <a:pt x="0" y="5281694"/>
                        </a:cubicBezTo>
                        <a:cubicBezTo>
                          <a:pt x="-29976" y="4936627"/>
                          <a:pt x="98113" y="4519531"/>
                          <a:pt x="0" y="3873252"/>
                        </a:cubicBezTo>
                        <a:cubicBezTo>
                          <a:pt x="-34407" y="3374565"/>
                          <a:pt x="12623" y="2822618"/>
                          <a:pt x="0" y="2507061"/>
                        </a:cubicBezTo>
                        <a:cubicBezTo>
                          <a:pt x="-19741" y="2186953"/>
                          <a:pt x="39195" y="1381304"/>
                          <a:pt x="0" y="1056365"/>
                        </a:cubicBezTo>
                        <a:close/>
                      </a:path>
                      <a:path w="3726111" h="6338060" fill="none" stroke="0" extrusionOk="0">
                        <a:moveTo>
                          <a:pt x="0" y="1056365"/>
                        </a:moveTo>
                        <a:cubicBezTo>
                          <a:pt x="-29137" y="441281"/>
                          <a:pt x="206540" y="88940"/>
                          <a:pt x="371098" y="0"/>
                        </a:cubicBezTo>
                        <a:cubicBezTo>
                          <a:pt x="535400" y="-56412"/>
                          <a:pt x="843524" y="174203"/>
                          <a:pt x="997720" y="0"/>
                        </a:cubicBezTo>
                        <a:cubicBezTo>
                          <a:pt x="1145966" y="-156498"/>
                          <a:pt x="1231795" y="207188"/>
                          <a:pt x="1534825" y="0"/>
                        </a:cubicBezTo>
                        <a:cubicBezTo>
                          <a:pt x="1808215" y="-152571"/>
                          <a:pt x="1923064" y="111621"/>
                          <a:pt x="2161447" y="0"/>
                        </a:cubicBezTo>
                        <a:cubicBezTo>
                          <a:pt x="2379356" y="-99089"/>
                          <a:pt x="2463117" y="-1678"/>
                          <a:pt x="2758229" y="0"/>
                        </a:cubicBezTo>
                        <a:cubicBezTo>
                          <a:pt x="3042938" y="-23214"/>
                          <a:pt x="3074386" y="186293"/>
                          <a:pt x="3355012" y="0"/>
                        </a:cubicBezTo>
                        <a:cubicBezTo>
                          <a:pt x="3483290" y="-470"/>
                          <a:pt x="3765267" y="321477"/>
                          <a:pt x="3726111" y="1056365"/>
                        </a:cubicBezTo>
                        <a:cubicBezTo>
                          <a:pt x="3736790" y="1412328"/>
                          <a:pt x="3753818" y="2088555"/>
                          <a:pt x="3726111" y="2549314"/>
                        </a:cubicBezTo>
                        <a:cubicBezTo>
                          <a:pt x="3658686" y="3023534"/>
                          <a:pt x="3635870" y="3616291"/>
                          <a:pt x="3726111" y="4042263"/>
                        </a:cubicBezTo>
                        <a:cubicBezTo>
                          <a:pt x="3833571" y="4470507"/>
                          <a:pt x="3647740" y="4795124"/>
                          <a:pt x="3726111" y="5281694"/>
                        </a:cubicBezTo>
                        <a:cubicBezTo>
                          <a:pt x="3681743" y="5937970"/>
                          <a:pt x="3560171" y="6315599"/>
                          <a:pt x="3355012" y="6338060"/>
                        </a:cubicBezTo>
                        <a:cubicBezTo>
                          <a:pt x="3141888" y="6449949"/>
                          <a:pt x="3088422" y="6360082"/>
                          <a:pt x="2847746" y="6338060"/>
                        </a:cubicBezTo>
                        <a:cubicBezTo>
                          <a:pt x="2608766" y="6354801"/>
                          <a:pt x="2321648" y="6239902"/>
                          <a:pt x="2191285" y="6338060"/>
                        </a:cubicBezTo>
                        <a:cubicBezTo>
                          <a:pt x="1984699" y="6410791"/>
                          <a:pt x="1845117" y="6185351"/>
                          <a:pt x="1624342" y="6338060"/>
                        </a:cubicBezTo>
                        <a:cubicBezTo>
                          <a:pt x="1425732" y="6432620"/>
                          <a:pt x="1154742" y="6120078"/>
                          <a:pt x="1027559" y="6338060"/>
                        </a:cubicBezTo>
                        <a:cubicBezTo>
                          <a:pt x="905751" y="6414052"/>
                          <a:pt x="568388" y="6167158"/>
                          <a:pt x="371098" y="6338060"/>
                        </a:cubicBezTo>
                        <a:cubicBezTo>
                          <a:pt x="206826" y="6320312"/>
                          <a:pt x="91595" y="5860419"/>
                          <a:pt x="0" y="5281694"/>
                        </a:cubicBezTo>
                        <a:cubicBezTo>
                          <a:pt x="-37040" y="4758102"/>
                          <a:pt x="44709" y="4278887"/>
                          <a:pt x="0" y="3830998"/>
                        </a:cubicBezTo>
                        <a:cubicBezTo>
                          <a:pt x="-46172" y="3409772"/>
                          <a:pt x="-13397" y="3062148"/>
                          <a:pt x="0" y="2338050"/>
                        </a:cubicBezTo>
                        <a:cubicBezTo>
                          <a:pt x="-13547" y="1759701"/>
                          <a:pt x="14315" y="1496494"/>
                          <a:pt x="0" y="1056365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Literacy</a:t>
            </a:r>
            <a:endParaRPr lang="en-GB" sz="2000" dirty="0">
              <a:solidFill>
                <a:prstClr val="black"/>
              </a:solidFill>
              <a:latin typeface="Comic Sans MS"/>
              <a:cs typeface="Arial"/>
            </a:endParaRPr>
          </a:p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  <a:cs typeface="Arial"/>
              </a:rPr>
              <a:t>Skills &amp; Qualities</a:t>
            </a:r>
            <a:endParaRPr lang="en-GB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  <a:ea typeface="+mn-lt"/>
              <a:cs typeface="Calibri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ea typeface="Calibri"/>
                <a:cs typeface="Calibri"/>
              </a:rPr>
              <a:t>This week I would like you to think about what your skills and qualities are!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ea typeface="Calibri"/>
              <a:cs typeface="Calibri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ea typeface="Calibri" panose="020F0502020204030204"/>
                <a:cs typeface="Calibri"/>
              </a:rPr>
              <a:t>Why would you make a good employee?</a:t>
            </a: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alibri"/>
                <a:ea typeface="Calibri" panose="020F0502020204030204"/>
                <a:cs typeface="Calibri"/>
              </a:rPr>
              <a:t>Why should Wonka Hire you?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alibri"/>
              <a:ea typeface="Calibri" panose="020F0502020204030204"/>
              <a:cs typeface="Calibri"/>
            </a:endParaRPr>
          </a:p>
          <a:p>
            <a:pPr algn="ctr">
              <a:defRPr/>
            </a:pPr>
            <a:r>
              <a:rPr lang="en-GB" b="1" i="1" dirty="0">
                <a:solidFill>
                  <a:schemeClr val="tx1"/>
                </a:solidFill>
                <a:latin typeface="Comic Sans MS"/>
                <a:ea typeface="Calibri" panose="020F0502020204030204"/>
                <a:cs typeface="Calibri"/>
              </a:rPr>
              <a:t>Example: I am a team player and work well in groups. I can stay focused and make you lots of chocolate!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ea typeface="Calibri" panose="020F0502020204030204"/>
              <a:cs typeface="Calibri"/>
            </a:endParaRPr>
          </a:p>
          <a:p>
            <a:pPr algn="ctr">
              <a:defRPr/>
            </a:pPr>
            <a:endParaRPr lang="en-GB" sz="1200" dirty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/>
            </a:endParaRPr>
          </a:p>
        </p:txBody>
      </p:sp>
      <p:pic>
        <p:nvPicPr>
          <p:cNvPr id="6" name="Picture 4" descr="Eucalyptus clipart png - Clipart World">
            <a:extLst>
              <a:ext uri="{FF2B5EF4-FFF2-40B4-BE49-F238E27FC236}">
                <a16:creationId xmlns:a16="http://schemas.microsoft.com/office/drawing/2014/main" id="{58969235-F41D-C9F0-E314-067E37D71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6575028" y="1195058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ucalyptus clipart png - Clipart World">
            <a:extLst>
              <a:ext uri="{FF2B5EF4-FFF2-40B4-BE49-F238E27FC236}">
                <a16:creationId xmlns:a16="http://schemas.microsoft.com/office/drawing/2014/main" id="{51758B84-390C-0ED0-761F-E4027C618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60000">
            <a:off x="7908555" y="-296778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colorful chart with words&#10;&#10;Description automatically generated">
            <a:extLst>
              <a:ext uri="{FF2B5EF4-FFF2-40B4-BE49-F238E27FC236}">
                <a16:creationId xmlns:a16="http://schemas.microsoft.com/office/drawing/2014/main" id="{3B01B21B-CEAF-4FAB-BC55-2D6FBEA00D2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55" t="3931" r="4790" b="6108"/>
          <a:stretch/>
        </p:blipFill>
        <p:spPr>
          <a:xfrm>
            <a:off x="7332835" y="3929671"/>
            <a:ext cx="2147825" cy="29216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374D712-E0B9-AE9A-8A5E-377167324223}"/>
              </a:ext>
            </a:extLst>
          </p:cNvPr>
          <p:cNvSpPr txBox="1"/>
          <p:nvPr/>
        </p:nvSpPr>
        <p:spPr>
          <a:xfrm>
            <a:off x="9537185" y="4505007"/>
            <a:ext cx="248338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Calibri"/>
                <a:cs typeface="Calibri"/>
              </a:rPr>
              <a:t>Remember to use persuasive words to convince Wonka.</a:t>
            </a:r>
            <a:endParaRPr lang="en-US" dirty="0"/>
          </a:p>
          <a:p>
            <a:endParaRPr lang="en-GB" dirty="0">
              <a:ea typeface="Calibri"/>
              <a:cs typeface="Calibri"/>
            </a:endParaRPr>
          </a:p>
          <a:p>
            <a:r>
              <a:rPr lang="en-GB" b="1" dirty="0">
                <a:ea typeface="Calibri"/>
                <a:cs typeface="Calibri"/>
              </a:rPr>
              <a:t>Write 5 sentences in your Homework Jotter!</a:t>
            </a:r>
          </a:p>
        </p:txBody>
      </p:sp>
    </p:spTree>
    <p:extLst>
      <p:ext uri="{BB962C8B-B14F-4D97-AF65-F5344CB8AC3E}">
        <p14:creationId xmlns:p14="http://schemas.microsoft.com/office/powerpoint/2010/main" val="396910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555</cp:revision>
  <dcterms:created xsi:type="dcterms:W3CDTF">2024-01-08T15:22:36Z</dcterms:created>
  <dcterms:modified xsi:type="dcterms:W3CDTF">2024-02-26T09:55:15Z</dcterms:modified>
</cp:coreProperties>
</file>