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0" r:id="rId2"/>
    <p:sldId id="392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FBA94-B05E-B3FB-91F8-BC7E450E133C}" v="174" dt="2024-02-19T09:19:05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s://learn.nessy.com/account/login#/accountLogi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FF5DCA-98E8-473F-8D4D-9665E7ABA52E}"/>
              </a:ext>
            </a:extLst>
          </p:cNvPr>
          <p:cNvSpPr/>
          <p:nvPr/>
        </p:nvSpPr>
        <p:spPr>
          <a:xfrm>
            <a:off x="4260064" y="79103"/>
            <a:ext cx="3682980" cy="1344535"/>
          </a:xfrm>
          <a:prstGeom prst="roundRect">
            <a:avLst/>
          </a:prstGeom>
          <a:solidFill>
            <a:srgbClr val="8BC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FA78F71C-2CED-4BB8-AC5F-788CCB65F6C8}"/>
              </a:ext>
            </a:extLst>
          </p:cNvPr>
          <p:cNvSpPr/>
          <p:nvPr/>
        </p:nvSpPr>
        <p:spPr>
          <a:xfrm>
            <a:off x="58362" y="79103"/>
            <a:ext cx="3934822" cy="6589561"/>
          </a:xfrm>
          <a:prstGeom prst="foldedCorner">
            <a:avLst/>
          </a:prstGeom>
          <a:solidFill>
            <a:srgbClr val="BBBBB9"/>
          </a:solidFill>
          <a:ln>
            <a:solidFill>
              <a:srgbClr val="7AA0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Maths</a:t>
            </a:r>
            <a:endParaRPr lang="en-GB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Log onto sumdog. I have set homework activities.</a:t>
            </a:r>
            <a:endParaRPr lang="en-US" sz="150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This week we are beginning to look</a:t>
            </a:r>
            <a:endParaRPr lang="en-GB" sz="1500" dirty="0">
              <a:solidFill>
                <a:prstClr val="black"/>
              </a:solidFill>
              <a:latin typeface="Comic Sans MS"/>
              <a:cs typeface="Calibri" panose="020F0502020204030204"/>
            </a:endParaRPr>
          </a:p>
          <a:p>
            <a:pPr algn="ctr"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  <a:cs typeface="Calibri" panose="020F0502020204030204"/>
              </a:rPr>
              <a:t>Coordinates and symmetry.</a:t>
            </a:r>
            <a:endParaRPr lang="en-GB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GB" sz="1500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Class Competition</a:t>
            </a:r>
            <a:endParaRPr lang="en-GB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Compete in the class competition.</a:t>
            </a:r>
            <a:endParaRPr lang="en-GB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 Good luck! 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1st place will receive 150 coins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2nd place will receive 100 coins.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3rd place will receive 50 coins.</a:t>
            </a:r>
            <a:endParaRPr lang="en-GB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</a:rPr>
              <a:t>Last week's </a:t>
            </a:r>
            <a:r>
              <a:rPr lang="en-GB" sz="2000" b="1" u="sng" dirty="0" err="1">
                <a:solidFill>
                  <a:prstClr val="black"/>
                </a:solidFill>
                <a:latin typeface="Comic Sans MS"/>
              </a:rPr>
              <a:t>Sumdog</a:t>
            </a:r>
            <a:endParaRPr lang="en-US" sz="2000" dirty="0" err="1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</a:rPr>
              <a:t> Competition Winner's</a:t>
            </a:r>
            <a:endParaRPr lang="en-US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endParaRPr lang="en-GB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2000" b="1" dirty="0">
                <a:solidFill>
                  <a:prstClr val="black"/>
                </a:solidFill>
                <a:latin typeface="Comic Sans MS"/>
              </a:rPr>
              <a:t>1st place –  Thomas</a:t>
            </a:r>
            <a:endParaRPr lang="en-US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2000" b="1" dirty="0">
                <a:solidFill>
                  <a:prstClr val="black"/>
                </a:solidFill>
                <a:latin typeface="Comic Sans MS"/>
              </a:rPr>
              <a:t>2nd place – Lilly W.</a:t>
            </a:r>
            <a:endParaRPr lang="en-US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2000" b="1" dirty="0">
                <a:solidFill>
                  <a:prstClr val="black"/>
                </a:solidFill>
                <a:latin typeface="Comic Sans MS"/>
              </a:rPr>
              <a:t>3rd place – Riley</a:t>
            </a:r>
            <a:endParaRPr lang="en-US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endParaRPr lang="en-GB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2000" b="1" dirty="0">
                <a:solidFill>
                  <a:prstClr val="black"/>
                </a:solidFill>
                <a:latin typeface="Comic Sans MS"/>
              </a:rPr>
              <a:t>Congratulations!</a:t>
            </a:r>
            <a:endParaRPr lang="en-GB" sz="20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197FE-933D-4161-9366-64F409B95C55}"/>
              </a:ext>
            </a:extLst>
          </p:cNvPr>
          <p:cNvSpPr txBox="1"/>
          <p:nvPr/>
        </p:nvSpPr>
        <p:spPr>
          <a:xfrm>
            <a:off x="4285030" y="65214"/>
            <a:ext cx="3502468" cy="13378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Week Beginning</a:t>
            </a:r>
            <a:endParaRPr lang="en-GB" sz="2400" dirty="0">
              <a:solidFill>
                <a:prstClr val="black"/>
              </a:solidFill>
              <a:latin typeface="Comic Sans MS"/>
              <a:cs typeface="Amatic SC"/>
            </a:endParaRPr>
          </a:p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19th February 2024</a:t>
            </a:r>
            <a:endParaRPr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cs typeface="Amatic SC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117B157-2EC5-4F53-B177-C0EDC3D916D6}"/>
              </a:ext>
            </a:extLst>
          </p:cNvPr>
          <p:cNvSpPr/>
          <p:nvPr/>
        </p:nvSpPr>
        <p:spPr>
          <a:xfrm>
            <a:off x="8519757" y="242654"/>
            <a:ext cx="3510451" cy="3347570"/>
          </a:xfrm>
          <a:custGeom>
            <a:avLst/>
            <a:gdLst>
              <a:gd name="connsiteX0" fmla="*/ 0 w 3697356"/>
              <a:gd name="connsiteY0" fmla="*/ 368235 h 2209363"/>
              <a:gd name="connsiteX1" fmla="*/ 368235 w 3697356"/>
              <a:gd name="connsiteY1" fmla="*/ 0 h 2209363"/>
              <a:gd name="connsiteX2" fmla="*/ 990021 w 3697356"/>
              <a:gd name="connsiteY2" fmla="*/ 0 h 2209363"/>
              <a:gd name="connsiteX3" fmla="*/ 1522981 w 3697356"/>
              <a:gd name="connsiteY3" fmla="*/ 0 h 2209363"/>
              <a:gd name="connsiteX4" fmla="*/ 2144767 w 3697356"/>
              <a:gd name="connsiteY4" fmla="*/ 0 h 2209363"/>
              <a:gd name="connsiteX5" fmla="*/ 2736944 w 3697356"/>
              <a:gd name="connsiteY5" fmla="*/ 0 h 2209363"/>
              <a:gd name="connsiteX6" fmla="*/ 3329121 w 3697356"/>
              <a:gd name="connsiteY6" fmla="*/ 0 h 2209363"/>
              <a:gd name="connsiteX7" fmla="*/ 3697356 w 3697356"/>
              <a:gd name="connsiteY7" fmla="*/ 368235 h 2209363"/>
              <a:gd name="connsiteX8" fmla="*/ 3697356 w 3697356"/>
              <a:gd name="connsiteY8" fmla="*/ 888657 h 2209363"/>
              <a:gd name="connsiteX9" fmla="*/ 3697356 w 3697356"/>
              <a:gd name="connsiteY9" fmla="*/ 1409079 h 2209363"/>
              <a:gd name="connsiteX10" fmla="*/ 3697356 w 3697356"/>
              <a:gd name="connsiteY10" fmla="*/ 1841128 h 2209363"/>
              <a:gd name="connsiteX11" fmla="*/ 3329121 w 3697356"/>
              <a:gd name="connsiteY11" fmla="*/ 2209363 h 2209363"/>
              <a:gd name="connsiteX12" fmla="*/ 2825770 w 3697356"/>
              <a:gd name="connsiteY12" fmla="*/ 2209363 h 2209363"/>
              <a:gd name="connsiteX13" fmla="*/ 2174375 w 3697356"/>
              <a:gd name="connsiteY13" fmla="*/ 2209363 h 2209363"/>
              <a:gd name="connsiteX14" fmla="*/ 1611807 w 3697356"/>
              <a:gd name="connsiteY14" fmla="*/ 2209363 h 2209363"/>
              <a:gd name="connsiteX15" fmla="*/ 1019630 w 3697356"/>
              <a:gd name="connsiteY15" fmla="*/ 2209363 h 2209363"/>
              <a:gd name="connsiteX16" fmla="*/ 368235 w 3697356"/>
              <a:gd name="connsiteY16" fmla="*/ 2209363 h 2209363"/>
              <a:gd name="connsiteX17" fmla="*/ 0 w 3697356"/>
              <a:gd name="connsiteY17" fmla="*/ 1841128 h 2209363"/>
              <a:gd name="connsiteX18" fmla="*/ 0 w 3697356"/>
              <a:gd name="connsiteY18" fmla="*/ 1335435 h 2209363"/>
              <a:gd name="connsiteX19" fmla="*/ 0 w 3697356"/>
              <a:gd name="connsiteY19" fmla="*/ 815013 h 2209363"/>
              <a:gd name="connsiteX20" fmla="*/ 0 w 3697356"/>
              <a:gd name="connsiteY20" fmla="*/ 368235 h 22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7356" h="2209363" fill="none" extrusionOk="0">
                <a:moveTo>
                  <a:pt x="0" y="368235"/>
                </a:moveTo>
                <a:cubicBezTo>
                  <a:pt x="-6418" y="163682"/>
                  <a:pt x="142405" y="43476"/>
                  <a:pt x="368235" y="0"/>
                </a:cubicBezTo>
                <a:cubicBezTo>
                  <a:pt x="524115" y="-23502"/>
                  <a:pt x="824401" y="61255"/>
                  <a:pt x="990021" y="0"/>
                </a:cubicBezTo>
                <a:cubicBezTo>
                  <a:pt x="1155641" y="-61255"/>
                  <a:pt x="1259683" y="53288"/>
                  <a:pt x="1522981" y="0"/>
                </a:cubicBezTo>
                <a:cubicBezTo>
                  <a:pt x="1786279" y="-53288"/>
                  <a:pt x="1886297" y="40488"/>
                  <a:pt x="2144767" y="0"/>
                </a:cubicBezTo>
                <a:cubicBezTo>
                  <a:pt x="2403237" y="-40488"/>
                  <a:pt x="2473640" y="8112"/>
                  <a:pt x="2736944" y="0"/>
                </a:cubicBezTo>
                <a:cubicBezTo>
                  <a:pt x="3000248" y="-8112"/>
                  <a:pt x="3090341" y="63220"/>
                  <a:pt x="3329121" y="0"/>
                </a:cubicBezTo>
                <a:cubicBezTo>
                  <a:pt x="3511874" y="-26091"/>
                  <a:pt x="3724953" y="122093"/>
                  <a:pt x="3697356" y="368235"/>
                </a:cubicBezTo>
                <a:cubicBezTo>
                  <a:pt x="3754501" y="516870"/>
                  <a:pt x="3695307" y="730890"/>
                  <a:pt x="3697356" y="888657"/>
                </a:cubicBezTo>
                <a:cubicBezTo>
                  <a:pt x="3699405" y="1046424"/>
                  <a:pt x="3640085" y="1251828"/>
                  <a:pt x="3697356" y="1409079"/>
                </a:cubicBezTo>
                <a:cubicBezTo>
                  <a:pt x="3754627" y="1566330"/>
                  <a:pt x="3685003" y="1661227"/>
                  <a:pt x="3697356" y="1841128"/>
                </a:cubicBezTo>
                <a:cubicBezTo>
                  <a:pt x="3682499" y="2072995"/>
                  <a:pt x="3552902" y="2203225"/>
                  <a:pt x="3329121" y="2209363"/>
                </a:cubicBezTo>
                <a:cubicBezTo>
                  <a:pt x="3095138" y="2249507"/>
                  <a:pt x="3066009" y="2206776"/>
                  <a:pt x="2825770" y="2209363"/>
                </a:cubicBezTo>
                <a:cubicBezTo>
                  <a:pt x="2585531" y="2211950"/>
                  <a:pt x="2307390" y="2177250"/>
                  <a:pt x="2174375" y="2209363"/>
                </a:cubicBezTo>
                <a:cubicBezTo>
                  <a:pt x="2041360" y="2241476"/>
                  <a:pt x="1808602" y="2154985"/>
                  <a:pt x="1611807" y="2209363"/>
                </a:cubicBezTo>
                <a:cubicBezTo>
                  <a:pt x="1415012" y="2263741"/>
                  <a:pt x="1179147" y="2152717"/>
                  <a:pt x="1019630" y="2209363"/>
                </a:cubicBezTo>
                <a:cubicBezTo>
                  <a:pt x="860113" y="2266009"/>
                  <a:pt x="610722" y="2136188"/>
                  <a:pt x="368235" y="2209363"/>
                </a:cubicBezTo>
                <a:cubicBezTo>
                  <a:pt x="218506" y="2199276"/>
                  <a:pt x="14789" y="2030945"/>
                  <a:pt x="0" y="1841128"/>
                </a:cubicBezTo>
                <a:cubicBezTo>
                  <a:pt x="-852" y="1655690"/>
                  <a:pt x="28819" y="1481169"/>
                  <a:pt x="0" y="1335435"/>
                </a:cubicBezTo>
                <a:cubicBezTo>
                  <a:pt x="-28819" y="1189701"/>
                  <a:pt x="32860" y="1036037"/>
                  <a:pt x="0" y="815013"/>
                </a:cubicBezTo>
                <a:cubicBezTo>
                  <a:pt x="-32860" y="593989"/>
                  <a:pt x="27032" y="517601"/>
                  <a:pt x="0" y="368235"/>
                </a:cubicBezTo>
                <a:close/>
              </a:path>
              <a:path w="3697356" h="2209363" stroke="0" extrusionOk="0">
                <a:moveTo>
                  <a:pt x="0" y="368235"/>
                </a:moveTo>
                <a:cubicBezTo>
                  <a:pt x="-15914" y="145013"/>
                  <a:pt x="207802" y="-24376"/>
                  <a:pt x="368235" y="0"/>
                </a:cubicBezTo>
                <a:cubicBezTo>
                  <a:pt x="615296" y="-2058"/>
                  <a:pt x="766618" y="47378"/>
                  <a:pt x="871586" y="0"/>
                </a:cubicBezTo>
                <a:cubicBezTo>
                  <a:pt x="976554" y="-47378"/>
                  <a:pt x="1151328" y="3443"/>
                  <a:pt x="1374936" y="0"/>
                </a:cubicBezTo>
                <a:cubicBezTo>
                  <a:pt x="1598544" y="-3443"/>
                  <a:pt x="1798050" y="41750"/>
                  <a:pt x="1907896" y="0"/>
                </a:cubicBezTo>
                <a:cubicBezTo>
                  <a:pt x="2017742" y="-41750"/>
                  <a:pt x="2230961" y="22398"/>
                  <a:pt x="2470464" y="0"/>
                </a:cubicBezTo>
                <a:cubicBezTo>
                  <a:pt x="2709967" y="-22398"/>
                  <a:pt x="2936713" y="55521"/>
                  <a:pt x="3329121" y="0"/>
                </a:cubicBezTo>
                <a:cubicBezTo>
                  <a:pt x="3484990" y="13109"/>
                  <a:pt x="3689439" y="151371"/>
                  <a:pt x="3697356" y="368235"/>
                </a:cubicBezTo>
                <a:cubicBezTo>
                  <a:pt x="3700919" y="577938"/>
                  <a:pt x="3693377" y="623389"/>
                  <a:pt x="3697356" y="859199"/>
                </a:cubicBezTo>
                <a:cubicBezTo>
                  <a:pt x="3701335" y="1095009"/>
                  <a:pt x="3667199" y="1176252"/>
                  <a:pt x="3697356" y="1364893"/>
                </a:cubicBezTo>
                <a:cubicBezTo>
                  <a:pt x="3727513" y="1553534"/>
                  <a:pt x="3659029" y="1695563"/>
                  <a:pt x="3697356" y="1841128"/>
                </a:cubicBezTo>
                <a:cubicBezTo>
                  <a:pt x="3738980" y="2025365"/>
                  <a:pt x="3505951" y="2221247"/>
                  <a:pt x="3329121" y="2209363"/>
                </a:cubicBezTo>
                <a:cubicBezTo>
                  <a:pt x="3072537" y="2234521"/>
                  <a:pt x="3007555" y="2140432"/>
                  <a:pt x="2707335" y="2209363"/>
                </a:cubicBezTo>
                <a:cubicBezTo>
                  <a:pt x="2407115" y="2278294"/>
                  <a:pt x="2284201" y="2185811"/>
                  <a:pt x="2174375" y="2209363"/>
                </a:cubicBezTo>
                <a:cubicBezTo>
                  <a:pt x="2064549" y="2232915"/>
                  <a:pt x="1788421" y="2159083"/>
                  <a:pt x="1582198" y="2209363"/>
                </a:cubicBezTo>
                <a:cubicBezTo>
                  <a:pt x="1375975" y="2259643"/>
                  <a:pt x="1160866" y="2152150"/>
                  <a:pt x="990021" y="2209363"/>
                </a:cubicBezTo>
                <a:cubicBezTo>
                  <a:pt x="819176" y="2266576"/>
                  <a:pt x="503350" y="2207707"/>
                  <a:pt x="368235" y="2209363"/>
                </a:cubicBezTo>
                <a:cubicBezTo>
                  <a:pt x="134491" y="2221852"/>
                  <a:pt x="-21055" y="1996556"/>
                  <a:pt x="0" y="1841128"/>
                </a:cubicBezTo>
                <a:cubicBezTo>
                  <a:pt x="-32803" y="1716019"/>
                  <a:pt x="56931" y="1557950"/>
                  <a:pt x="0" y="1350164"/>
                </a:cubicBezTo>
                <a:cubicBezTo>
                  <a:pt x="-56931" y="1142378"/>
                  <a:pt x="9859" y="1016003"/>
                  <a:pt x="0" y="873928"/>
                </a:cubicBezTo>
                <a:cubicBezTo>
                  <a:pt x="-9859" y="731853"/>
                  <a:pt x="51988" y="502905"/>
                  <a:pt x="0" y="368235"/>
                </a:cubicBezTo>
                <a:close/>
              </a:path>
            </a:pathLst>
          </a:custGeom>
          <a:solidFill>
            <a:srgbClr val="A0B1B4"/>
          </a:solidFill>
          <a:ln>
            <a:solidFill>
              <a:srgbClr val="A0B2B6"/>
            </a:solidFill>
            <a:extLst>
              <a:ext uri="{C807C97D-BFC1-408E-A445-0C87EB9F89A2}">
                <ask:lineSketchStyleProps xmlns:ask="http://schemas.microsoft.com/office/drawing/2018/sketchyshapes" sd="2362110430">
                  <a:custGeom>
                    <a:avLst/>
                    <a:gdLst>
                      <a:gd name="connsiteX0" fmla="*/ 0 w 3510451"/>
                      <a:gd name="connsiteY0" fmla="*/ 557940 h 3347570"/>
                      <a:gd name="connsiteX1" fmla="*/ 349620 w 3510451"/>
                      <a:gd name="connsiteY1" fmla="*/ 0 h 3347570"/>
                      <a:gd name="connsiteX2" fmla="*/ 939974 w 3510451"/>
                      <a:gd name="connsiteY2" fmla="*/ 0 h 3347570"/>
                      <a:gd name="connsiteX3" fmla="*/ 1445992 w 3510451"/>
                      <a:gd name="connsiteY3" fmla="*/ 0 h 3347570"/>
                      <a:gd name="connsiteX4" fmla="*/ 2036346 w 3510451"/>
                      <a:gd name="connsiteY4" fmla="*/ 0 h 3347570"/>
                      <a:gd name="connsiteX5" fmla="*/ 2598588 w 3510451"/>
                      <a:gd name="connsiteY5" fmla="*/ 0 h 3347570"/>
                      <a:gd name="connsiteX6" fmla="*/ 3160830 w 3510451"/>
                      <a:gd name="connsiteY6" fmla="*/ 0 h 3347570"/>
                      <a:gd name="connsiteX7" fmla="*/ 3510451 w 3510451"/>
                      <a:gd name="connsiteY7" fmla="*/ 557940 h 3347570"/>
                      <a:gd name="connsiteX8" fmla="*/ 3510451 w 3510451"/>
                      <a:gd name="connsiteY8" fmla="*/ 1346470 h 3347570"/>
                      <a:gd name="connsiteX9" fmla="*/ 3510451 w 3510451"/>
                      <a:gd name="connsiteY9" fmla="*/ 2135000 h 3347570"/>
                      <a:gd name="connsiteX10" fmla="*/ 3510451 w 3510451"/>
                      <a:gd name="connsiteY10" fmla="*/ 2789629 h 3347570"/>
                      <a:gd name="connsiteX11" fmla="*/ 3160830 w 3510451"/>
                      <a:gd name="connsiteY11" fmla="*/ 3347570 h 3347570"/>
                      <a:gd name="connsiteX12" fmla="*/ 2682924 w 3510451"/>
                      <a:gd name="connsiteY12" fmla="*/ 3347570 h 3347570"/>
                      <a:gd name="connsiteX13" fmla="*/ 2064458 w 3510451"/>
                      <a:gd name="connsiteY13" fmla="*/ 3347570 h 3347570"/>
                      <a:gd name="connsiteX14" fmla="*/ 1530328 w 3510451"/>
                      <a:gd name="connsiteY14" fmla="*/ 3347570 h 3347570"/>
                      <a:gd name="connsiteX15" fmla="*/ 968086 w 3510451"/>
                      <a:gd name="connsiteY15" fmla="*/ 3347570 h 3347570"/>
                      <a:gd name="connsiteX16" fmla="*/ 349620 w 3510451"/>
                      <a:gd name="connsiteY16" fmla="*/ 3347570 h 3347570"/>
                      <a:gd name="connsiteX17" fmla="*/ 0 w 3510451"/>
                      <a:gd name="connsiteY17" fmla="*/ 2789629 h 3347570"/>
                      <a:gd name="connsiteX18" fmla="*/ 0 w 3510451"/>
                      <a:gd name="connsiteY18" fmla="*/ 2023416 h 3347570"/>
                      <a:gd name="connsiteX19" fmla="*/ 0 w 3510451"/>
                      <a:gd name="connsiteY19" fmla="*/ 1234886 h 3347570"/>
                      <a:gd name="connsiteX20" fmla="*/ 0 w 3510451"/>
                      <a:gd name="connsiteY20" fmla="*/ 557940 h 3347570"/>
                      <a:gd name="connsiteX0" fmla="*/ 0 w 3510451"/>
                      <a:gd name="connsiteY0" fmla="*/ 557940 h 3347570"/>
                      <a:gd name="connsiteX1" fmla="*/ 349620 w 3510451"/>
                      <a:gd name="connsiteY1" fmla="*/ 0 h 3347570"/>
                      <a:gd name="connsiteX2" fmla="*/ 827526 w 3510451"/>
                      <a:gd name="connsiteY2" fmla="*/ 0 h 3347570"/>
                      <a:gd name="connsiteX3" fmla="*/ 1305431 w 3510451"/>
                      <a:gd name="connsiteY3" fmla="*/ 0 h 3347570"/>
                      <a:gd name="connsiteX4" fmla="*/ 1811449 w 3510451"/>
                      <a:gd name="connsiteY4" fmla="*/ 0 h 3347570"/>
                      <a:gd name="connsiteX5" fmla="*/ 2345579 w 3510451"/>
                      <a:gd name="connsiteY5" fmla="*/ 0 h 3347570"/>
                      <a:gd name="connsiteX6" fmla="*/ 3160830 w 3510451"/>
                      <a:gd name="connsiteY6" fmla="*/ 0 h 3347570"/>
                      <a:gd name="connsiteX7" fmla="*/ 3510451 w 3510451"/>
                      <a:gd name="connsiteY7" fmla="*/ 557940 h 3347570"/>
                      <a:gd name="connsiteX8" fmla="*/ 3510451 w 3510451"/>
                      <a:gd name="connsiteY8" fmla="*/ 1301836 h 3347570"/>
                      <a:gd name="connsiteX9" fmla="*/ 3510451 w 3510451"/>
                      <a:gd name="connsiteY9" fmla="*/ 2068050 h 3347570"/>
                      <a:gd name="connsiteX10" fmla="*/ 3510451 w 3510451"/>
                      <a:gd name="connsiteY10" fmla="*/ 2789629 h 3347570"/>
                      <a:gd name="connsiteX11" fmla="*/ 3160830 w 3510451"/>
                      <a:gd name="connsiteY11" fmla="*/ 3347570 h 3347570"/>
                      <a:gd name="connsiteX12" fmla="*/ 2570476 w 3510451"/>
                      <a:gd name="connsiteY12" fmla="*/ 3347570 h 3347570"/>
                      <a:gd name="connsiteX13" fmla="*/ 2064458 w 3510451"/>
                      <a:gd name="connsiteY13" fmla="*/ 3347570 h 3347570"/>
                      <a:gd name="connsiteX14" fmla="*/ 1502216 w 3510451"/>
                      <a:gd name="connsiteY14" fmla="*/ 3347570 h 3347570"/>
                      <a:gd name="connsiteX15" fmla="*/ 939974 w 3510451"/>
                      <a:gd name="connsiteY15" fmla="*/ 3347570 h 3347570"/>
                      <a:gd name="connsiteX16" fmla="*/ 349620 w 3510451"/>
                      <a:gd name="connsiteY16" fmla="*/ 3347570 h 3347570"/>
                      <a:gd name="connsiteX17" fmla="*/ 0 w 3510451"/>
                      <a:gd name="connsiteY17" fmla="*/ 2789629 h 3347570"/>
                      <a:gd name="connsiteX18" fmla="*/ 0 w 3510451"/>
                      <a:gd name="connsiteY18" fmla="*/ 2045733 h 3347570"/>
                      <a:gd name="connsiteX19" fmla="*/ 0 w 3510451"/>
                      <a:gd name="connsiteY19" fmla="*/ 1324153 h 3347570"/>
                      <a:gd name="connsiteX20" fmla="*/ 0 w 3510451"/>
                      <a:gd name="connsiteY20" fmla="*/ 557940 h 33475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510451" h="3347570" fill="none" extrusionOk="0">
                        <a:moveTo>
                          <a:pt x="0" y="557940"/>
                        </a:moveTo>
                        <a:cubicBezTo>
                          <a:pt x="-33625" y="274875"/>
                          <a:pt x="132545" y="89875"/>
                          <a:pt x="349620" y="0"/>
                        </a:cubicBezTo>
                        <a:cubicBezTo>
                          <a:pt x="516363" y="-41339"/>
                          <a:pt x="831704" y="102925"/>
                          <a:pt x="939974" y="0"/>
                        </a:cubicBezTo>
                        <a:cubicBezTo>
                          <a:pt x="1130235" y="-113987"/>
                          <a:pt x="1237540" y="66854"/>
                          <a:pt x="1445992" y="0"/>
                        </a:cubicBezTo>
                        <a:cubicBezTo>
                          <a:pt x="1685401" y="-61769"/>
                          <a:pt x="1795885" y="65680"/>
                          <a:pt x="2036346" y="0"/>
                        </a:cubicBezTo>
                        <a:cubicBezTo>
                          <a:pt x="2292605" y="-79524"/>
                          <a:pt x="2344190" y="11787"/>
                          <a:pt x="2598588" y="0"/>
                        </a:cubicBezTo>
                        <a:cubicBezTo>
                          <a:pt x="2833658" y="-43812"/>
                          <a:pt x="2938028" y="95984"/>
                          <a:pt x="3160830" y="0"/>
                        </a:cubicBezTo>
                        <a:cubicBezTo>
                          <a:pt x="3291727" y="-93238"/>
                          <a:pt x="3545673" y="186688"/>
                          <a:pt x="3510451" y="557940"/>
                        </a:cubicBezTo>
                        <a:cubicBezTo>
                          <a:pt x="3534516" y="841052"/>
                          <a:pt x="3529286" y="1101176"/>
                          <a:pt x="3510451" y="1346470"/>
                        </a:cubicBezTo>
                        <a:cubicBezTo>
                          <a:pt x="3504417" y="1624185"/>
                          <a:pt x="3436035" y="1841146"/>
                          <a:pt x="3510451" y="2135000"/>
                        </a:cubicBezTo>
                        <a:cubicBezTo>
                          <a:pt x="3564726" y="2367891"/>
                          <a:pt x="3457561" y="2512070"/>
                          <a:pt x="3510451" y="2789629"/>
                        </a:cubicBezTo>
                        <a:cubicBezTo>
                          <a:pt x="3492992" y="3181914"/>
                          <a:pt x="3384584" y="3340988"/>
                          <a:pt x="3160830" y="3347570"/>
                        </a:cubicBezTo>
                        <a:cubicBezTo>
                          <a:pt x="2939454" y="3428823"/>
                          <a:pt x="2901974" y="3337118"/>
                          <a:pt x="2682924" y="3347570"/>
                        </a:cubicBezTo>
                        <a:cubicBezTo>
                          <a:pt x="2449434" y="3357504"/>
                          <a:pt x="2203054" y="3275497"/>
                          <a:pt x="2064458" y="3347570"/>
                        </a:cubicBezTo>
                        <a:cubicBezTo>
                          <a:pt x="1938500" y="3387358"/>
                          <a:pt x="1684531" y="3297210"/>
                          <a:pt x="1530328" y="3347570"/>
                        </a:cubicBezTo>
                        <a:cubicBezTo>
                          <a:pt x="1340339" y="3455482"/>
                          <a:pt x="1128049" y="3300616"/>
                          <a:pt x="968086" y="3347570"/>
                        </a:cubicBezTo>
                        <a:cubicBezTo>
                          <a:pt x="804763" y="3424211"/>
                          <a:pt x="591385" y="3205846"/>
                          <a:pt x="349620" y="3347570"/>
                        </a:cubicBezTo>
                        <a:cubicBezTo>
                          <a:pt x="192781" y="3259193"/>
                          <a:pt x="-50633" y="3106300"/>
                          <a:pt x="0" y="2789629"/>
                        </a:cubicBezTo>
                        <a:cubicBezTo>
                          <a:pt x="6264" y="2540391"/>
                          <a:pt x="-1207" y="2301472"/>
                          <a:pt x="0" y="2023416"/>
                        </a:cubicBezTo>
                        <a:cubicBezTo>
                          <a:pt x="-26181" y="1796297"/>
                          <a:pt x="33836" y="1599785"/>
                          <a:pt x="0" y="1234886"/>
                        </a:cubicBezTo>
                        <a:cubicBezTo>
                          <a:pt x="-39444" y="882331"/>
                          <a:pt x="4019" y="776968"/>
                          <a:pt x="0" y="557940"/>
                        </a:cubicBezTo>
                        <a:close/>
                      </a:path>
                      <a:path w="3510451" h="3347570" stroke="0" extrusionOk="0">
                        <a:moveTo>
                          <a:pt x="0" y="557940"/>
                        </a:moveTo>
                        <a:cubicBezTo>
                          <a:pt x="-23203" y="204204"/>
                          <a:pt x="235233" y="-39108"/>
                          <a:pt x="349620" y="0"/>
                        </a:cubicBezTo>
                        <a:cubicBezTo>
                          <a:pt x="589256" y="15419"/>
                          <a:pt x="714026" y="42829"/>
                          <a:pt x="827526" y="0"/>
                        </a:cubicBezTo>
                        <a:cubicBezTo>
                          <a:pt x="912718" y="-72997"/>
                          <a:pt x="1081401" y="37638"/>
                          <a:pt x="1305431" y="0"/>
                        </a:cubicBezTo>
                        <a:cubicBezTo>
                          <a:pt x="1536876" y="-20033"/>
                          <a:pt x="1711667" y="68289"/>
                          <a:pt x="1811449" y="0"/>
                        </a:cubicBezTo>
                        <a:cubicBezTo>
                          <a:pt x="1930807" y="-113042"/>
                          <a:pt x="2109044" y="12484"/>
                          <a:pt x="2345579" y="0"/>
                        </a:cubicBezTo>
                        <a:cubicBezTo>
                          <a:pt x="2618824" y="-48998"/>
                          <a:pt x="2799045" y="124527"/>
                          <a:pt x="3160830" y="0"/>
                        </a:cubicBezTo>
                        <a:cubicBezTo>
                          <a:pt x="3349831" y="19101"/>
                          <a:pt x="3504366" y="238014"/>
                          <a:pt x="3510451" y="557940"/>
                        </a:cubicBezTo>
                        <a:cubicBezTo>
                          <a:pt x="3510746" y="879772"/>
                          <a:pt x="3504073" y="942328"/>
                          <a:pt x="3510451" y="1301836"/>
                        </a:cubicBezTo>
                        <a:cubicBezTo>
                          <a:pt x="3525451" y="1691918"/>
                          <a:pt x="3486665" y="1767290"/>
                          <a:pt x="3510451" y="2068050"/>
                        </a:cubicBezTo>
                        <a:cubicBezTo>
                          <a:pt x="3545718" y="2365629"/>
                          <a:pt x="3440814" y="2577922"/>
                          <a:pt x="3510451" y="2789629"/>
                        </a:cubicBezTo>
                        <a:cubicBezTo>
                          <a:pt x="3598014" y="3057702"/>
                          <a:pt x="3294299" y="3333016"/>
                          <a:pt x="3160830" y="3347570"/>
                        </a:cubicBezTo>
                        <a:cubicBezTo>
                          <a:pt x="2915722" y="3378853"/>
                          <a:pt x="2834893" y="3258649"/>
                          <a:pt x="2570476" y="3347570"/>
                        </a:cubicBezTo>
                        <a:cubicBezTo>
                          <a:pt x="2293041" y="3451657"/>
                          <a:pt x="2164938" y="3312996"/>
                          <a:pt x="2064458" y="3347570"/>
                        </a:cubicBezTo>
                        <a:cubicBezTo>
                          <a:pt x="1948698" y="3428923"/>
                          <a:pt x="1728755" y="3240336"/>
                          <a:pt x="1502216" y="3347570"/>
                        </a:cubicBezTo>
                        <a:cubicBezTo>
                          <a:pt x="1305154" y="3434536"/>
                          <a:pt x="1111503" y="3248649"/>
                          <a:pt x="939974" y="3347570"/>
                        </a:cubicBezTo>
                        <a:cubicBezTo>
                          <a:pt x="761258" y="3436255"/>
                          <a:pt x="485639" y="3337009"/>
                          <a:pt x="349620" y="3347570"/>
                        </a:cubicBezTo>
                        <a:cubicBezTo>
                          <a:pt x="106162" y="3359868"/>
                          <a:pt x="-7353" y="3027076"/>
                          <a:pt x="0" y="2789629"/>
                        </a:cubicBezTo>
                        <a:cubicBezTo>
                          <a:pt x="-28547" y="2611726"/>
                          <a:pt x="86917" y="2401059"/>
                          <a:pt x="0" y="2045733"/>
                        </a:cubicBezTo>
                        <a:cubicBezTo>
                          <a:pt x="-41174" y="1785520"/>
                          <a:pt x="9654" y="1529353"/>
                          <a:pt x="0" y="1324153"/>
                        </a:cubicBezTo>
                        <a:cubicBezTo>
                          <a:pt x="-12513" y="1137002"/>
                          <a:pt x="46938" y="750724"/>
                          <a:pt x="0" y="557940"/>
                        </a:cubicBezTo>
                        <a:close/>
                      </a:path>
                      <a:path w="3510451" h="3347570" fill="none" stroke="0" extrusionOk="0">
                        <a:moveTo>
                          <a:pt x="0" y="557940"/>
                        </a:moveTo>
                        <a:cubicBezTo>
                          <a:pt x="-42614" y="202450"/>
                          <a:pt x="157238" y="53366"/>
                          <a:pt x="349620" y="0"/>
                        </a:cubicBezTo>
                        <a:cubicBezTo>
                          <a:pt x="513133" y="-11919"/>
                          <a:pt x="790043" y="91937"/>
                          <a:pt x="939974" y="0"/>
                        </a:cubicBezTo>
                        <a:cubicBezTo>
                          <a:pt x="1094279" y="-89781"/>
                          <a:pt x="1162104" y="129604"/>
                          <a:pt x="1445992" y="0"/>
                        </a:cubicBezTo>
                        <a:cubicBezTo>
                          <a:pt x="1715888" y="-80003"/>
                          <a:pt x="1800395" y="59409"/>
                          <a:pt x="2036346" y="0"/>
                        </a:cubicBezTo>
                        <a:cubicBezTo>
                          <a:pt x="2270843" y="-56976"/>
                          <a:pt x="2326962" y="-5845"/>
                          <a:pt x="2598588" y="0"/>
                        </a:cubicBezTo>
                        <a:cubicBezTo>
                          <a:pt x="2855318" y="-12272"/>
                          <a:pt x="2924719" y="96949"/>
                          <a:pt x="3160830" y="0"/>
                        </a:cubicBezTo>
                        <a:cubicBezTo>
                          <a:pt x="3303501" y="1510"/>
                          <a:pt x="3552931" y="143705"/>
                          <a:pt x="3510451" y="557940"/>
                        </a:cubicBezTo>
                        <a:cubicBezTo>
                          <a:pt x="3547536" y="757368"/>
                          <a:pt x="3544370" y="1097584"/>
                          <a:pt x="3510451" y="1346470"/>
                        </a:cubicBezTo>
                        <a:cubicBezTo>
                          <a:pt x="3450209" y="1604870"/>
                          <a:pt x="3450126" y="1901335"/>
                          <a:pt x="3510451" y="2135000"/>
                        </a:cubicBezTo>
                        <a:cubicBezTo>
                          <a:pt x="3584249" y="2364334"/>
                          <a:pt x="3495357" y="2518555"/>
                          <a:pt x="3510451" y="2789629"/>
                        </a:cubicBezTo>
                        <a:cubicBezTo>
                          <a:pt x="3457035" y="3129063"/>
                          <a:pt x="3349196" y="3332526"/>
                          <a:pt x="3160830" y="3347570"/>
                        </a:cubicBezTo>
                        <a:cubicBezTo>
                          <a:pt x="2941720" y="3407956"/>
                          <a:pt x="2910636" y="3351537"/>
                          <a:pt x="2682924" y="3347570"/>
                        </a:cubicBezTo>
                        <a:cubicBezTo>
                          <a:pt x="2459499" y="3365405"/>
                          <a:pt x="2177797" y="3277708"/>
                          <a:pt x="2064458" y="3347570"/>
                        </a:cubicBezTo>
                        <a:cubicBezTo>
                          <a:pt x="1916764" y="3390504"/>
                          <a:pt x="1750036" y="3269988"/>
                          <a:pt x="1530328" y="3347570"/>
                        </a:cubicBezTo>
                        <a:cubicBezTo>
                          <a:pt x="1343331" y="3397638"/>
                          <a:pt x="1095636" y="3222242"/>
                          <a:pt x="968086" y="3347570"/>
                        </a:cubicBezTo>
                        <a:cubicBezTo>
                          <a:pt x="831907" y="3399472"/>
                          <a:pt x="529482" y="3278436"/>
                          <a:pt x="349620" y="3347570"/>
                        </a:cubicBezTo>
                        <a:cubicBezTo>
                          <a:pt x="150242" y="3380139"/>
                          <a:pt x="48575" y="3092631"/>
                          <a:pt x="0" y="2789629"/>
                        </a:cubicBezTo>
                        <a:cubicBezTo>
                          <a:pt x="-64110" y="2523318"/>
                          <a:pt x="30272" y="2249767"/>
                          <a:pt x="0" y="2023416"/>
                        </a:cubicBezTo>
                        <a:cubicBezTo>
                          <a:pt x="-94036" y="1790322"/>
                          <a:pt x="26019" y="1579802"/>
                          <a:pt x="0" y="1234886"/>
                        </a:cubicBezTo>
                        <a:cubicBezTo>
                          <a:pt x="-27131" y="911577"/>
                          <a:pt x="22648" y="786971"/>
                          <a:pt x="0" y="55794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Arial"/>
              </a:rPr>
              <a:t>Design Challenge</a:t>
            </a:r>
            <a:endParaRPr lang="en-GB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ea typeface="+mn-lt"/>
              <a:cs typeface="Arial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ea typeface="+mn-lt"/>
                <a:cs typeface="+mn-lt"/>
              </a:rPr>
              <a:t>Look at the photo on the blog page and design your own caddy!</a:t>
            </a:r>
            <a:endParaRPr lang="en-GB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sz="2000" dirty="0">
              <a:solidFill>
                <a:srgbClr val="000000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b="1" u="sng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dirty="0">
              <a:solidFill>
                <a:srgbClr val="000000"/>
              </a:solidFill>
              <a:latin typeface="Comic Sans MS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sz="1200" dirty="0">
              <a:solidFill>
                <a:srgbClr val="FFFFFF"/>
              </a:solidFill>
              <a:latin typeface="Calibri" panose="020F0502020204030204"/>
              <a:ea typeface="Calibri" panose="020F0502020204030204"/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92D8C37-60CC-4A8A-B25E-B102DFA5F3E1}"/>
              </a:ext>
            </a:extLst>
          </p:cNvPr>
          <p:cNvSpPr/>
          <p:nvPr/>
        </p:nvSpPr>
        <p:spPr>
          <a:xfrm>
            <a:off x="4199042" y="1522421"/>
            <a:ext cx="3733824" cy="3357706"/>
          </a:xfrm>
          <a:prstGeom prst="roundRect">
            <a:avLst/>
          </a:prstGeom>
          <a:solidFill>
            <a:srgbClr val="99CBA8"/>
          </a:solidFill>
          <a:ln>
            <a:solidFill>
              <a:srgbClr val="4278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1200"/>
              </a:spcAft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Arial"/>
              </a:rPr>
              <a:t>Reading</a:t>
            </a:r>
            <a:endParaRPr lang="en-US" sz="2000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  <a:cs typeface="Arial"/>
              </a:rPr>
              <a:t>Log onto Nessy </a:t>
            </a:r>
            <a:r>
              <a:rPr lang="en-GB" dirty="0">
                <a:solidFill>
                  <a:prstClr val="black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https://learn.nessy.com/account/login#/accountLogin</a:t>
            </a:r>
            <a:endParaRPr lang="en-US">
              <a:solidFill>
                <a:prstClr val="black"/>
              </a:solidFill>
              <a:latin typeface="Comic Sans MS"/>
              <a:ea typeface="+mn-lt"/>
              <a:cs typeface="Arial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  <a:cs typeface="Arial"/>
              </a:rPr>
              <a:t>Try to spend at least 10 minutes 3 nights a week.</a:t>
            </a:r>
            <a:endParaRPr lang="en-US" sz="160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  <a:cs typeface="Arial"/>
              </a:rPr>
              <a:t>I will award 10 Star points to every person that spend more than 30 minutes on Nessy this week.</a:t>
            </a:r>
            <a:endParaRPr lang="en-US" sz="1600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24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1600" b="1" u="sng" dirty="0">
              <a:solidFill>
                <a:prstClr val="black"/>
              </a:solidFill>
              <a:latin typeface="Comic Sans MS"/>
              <a:cs typeface="Arial"/>
            </a:endParaRPr>
          </a:p>
        </p:txBody>
      </p:sp>
      <p:pic>
        <p:nvPicPr>
          <p:cNvPr id="2052" name="Picture 4" descr="Eucalyptus clipart png - Clipart World">
            <a:extLst>
              <a:ext uri="{FF2B5EF4-FFF2-40B4-BE49-F238E27FC236}">
                <a16:creationId xmlns:a16="http://schemas.microsoft.com/office/drawing/2014/main" id="{B979D3DF-23DA-D24C-58AD-4BC020A00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129">
            <a:off x="3103402" y="-194460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cartoon character with a black background&#10;&#10;Description automatically generated">
            <a:extLst>
              <a:ext uri="{FF2B5EF4-FFF2-40B4-BE49-F238E27FC236}">
                <a16:creationId xmlns:a16="http://schemas.microsoft.com/office/drawing/2014/main" id="{798DBCFA-0B85-39A2-BA61-67C7A49E6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303" y="6127420"/>
            <a:ext cx="930755" cy="683824"/>
          </a:xfrm>
          <a:prstGeom prst="rect">
            <a:avLst/>
          </a:prstGeom>
        </p:spPr>
      </p:pic>
      <p:pic>
        <p:nvPicPr>
          <p:cNvPr id="5" name="Picture 4" descr="Eucalyptus clipart png - Clipart World">
            <a:extLst>
              <a:ext uri="{FF2B5EF4-FFF2-40B4-BE49-F238E27FC236}">
                <a16:creationId xmlns:a16="http://schemas.microsoft.com/office/drawing/2014/main" id="{AAA1890B-188B-5637-9F81-A3CB45F6C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0000">
            <a:off x="3550538" y="3467694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ucalyptus clipart png - Clipart World">
            <a:extLst>
              <a:ext uri="{FF2B5EF4-FFF2-40B4-BE49-F238E27FC236}">
                <a16:creationId xmlns:a16="http://schemas.microsoft.com/office/drawing/2014/main" id="{1111DF1E-A2FF-B594-4A2E-F4EB59CE5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129">
            <a:off x="6980257" y="1123704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ucalyptus clipart png - Clipart World">
            <a:extLst>
              <a:ext uri="{FF2B5EF4-FFF2-40B4-BE49-F238E27FC236}">
                <a16:creationId xmlns:a16="http://schemas.microsoft.com/office/drawing/2014/main" id="{938D8409-982C-FF2A-4F78-A6D9D3F78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40000">
            <a:off x="7692895" y="-239269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A blue owl holding a pencil and paper&#10;&#10;Description automatically generated">
            <a:extLst>
              <a:ext uri="{FF2B5EF4-FFF2-40B4-BE49-F238E27FC236}">
                <a16:creationId xmlns:a16="http://schemas.microsoft.com/office/drawing/2014/main" id="{0B178F49-DDC2-3824-609B-427B827D37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8810" y="5202188"/>
            <a:ext cx="1247716" cy="1223993"/>
          </a:xfrm>
          <a:prstGeom prst="rect">
            <a:avLst/>
          </a:prstGeom>
        </p:spPr>
      </p:pic>
      <p:pic>
        <p:nvPicPr>
          <p:cNvPr id="8" name="Picture 7" descr="A cartoon characters and text&#10;&#10;Description automatically generated">
            <a:extLst>
              <a:ext uri="{FF2B5EF4-FFF2-40B4-BE49-F238E27FC236}">
                <a16:creationId xmlns:a16="http://schemas.microsoft.com/office/drawing/2014/main" id="{0EF1923C-D3BC-A5B3-BB3B-45F7F85D7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0324" y="1571634"/>
            <a:ext cx="3189421" cy="1795310"/>
          </a:xfrm>
          <a:prstGeom prst="rect">
            <a:avLst/>
          </a:prstGeom>
        </p:spPr>
      </p:pic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4AD8C4C5-01CF-D329-48E0-68EF6D453F2F}"/>
              </a:ext>
            </a:extLst>
          </p:cNvPr>
          <p:cNvSpPr/>
          <p:nvPr/>
        </p:nvSpPr>
        <p:spPr>
          <a:xfrm>
            <a:off x="10127490" y="3747853"/>
            <a:ext cx="1953518" cy="2915770"/>
          </a:xfrm>
          <a:custGeom>
            <a:avLst/>
            <a:gdLst>
              <a:gd name="connsiteX0" fmla="*/ 0 w 3697356"/>
              <a:gd name="connsiteY0" fmla="*/ 368235 h 2209363"/>
              <a:gd name="connsiteX1" fmla="*/ 368235 w 3697356"/>
              <a:gd name="connsiteY1" fmla="*/ 0 h 2209363"/>
              <a:gd name="connsiteX2" fmla="*/ 990021 w 3697356"/>
              <a:gd name="connsiteY2" fmla="*/ 0 h 2209363"/>
              <a:gd name="connsiteX3" fmla="*/ 1522981 w 3697356"/>
              <a:gd name="connsiteY3" fmla="*/ 0 h 2209363"/>
              <a:gd name="connsiteX4" fmla="*/ 2144767 w 3697356"/>
              <a:gd name="connsiteY4" fmla="*/ 0 h 2209363"/>
              <a:gd name="connsiteX5" fmla="*/ 2736944 w 3697356"/>
              <a:gd name="connsiteY5" fmla="*/ 0 h 2209363"/>
              <a:gd name="connsiteX6" fmla="*/ 3329121 w 3697356"/>
              <a:gd name="connsiteY6" fmla="*/ 0 h 2209363"/>
              <a:gd name="connsiteX7" fmla="*/ 3697356 w 3697356"/>
              <a:gd name="connsiteY7" fmla="*/ 368235 h 2209363"/>
              <a:gd name="connsiteX8" fmla="*/ 3697356 w 3697356"/>
              <a:gd name="connsiteY8" fmla="*/ 888657 h 2209363"/>
              <a:gd name="connsiteX9" fmla="*/ 3697356 w 3697356"/>
              <a:gd name="connsiteY9" fmla="*/ 1409079 h 2209363"/>
              <a:gd name="connsiteX10" fmla="*/ 3697356 w 3697356"/>
              <a:gd name="connsiteY10" fmla="*/ 1841128 h 2209363"/>
              <a:gd name="connsiteX11" fmla="*/ 3329121 w 3697356"/>
              <a:gd name="connsiteY11" fmla="*/ 2209363 h 2209363"/>
              <a:gd name="connsiteX12" fmla="*/ 2825770 w 3697356"/>
              <a:gd name="connsiteY12" fmla="*/ 2209363 h 2209363"/>
              <a:gd name="connsiteX13" fmla="*/ 2174375 w 3697356"/>
              <a:gd name="connsiteY13" fmla="*/ 2209363 h 2209363"/>
              <a:gd name="connsiteX14" fmla="*/ 1611807 w 3697356"/>
              <a:gd name="connsiteY14" fmla="*/ 2209363 h 2209363"/>
              <a:gd name="connsiteX15" fmla="*/ 1019630 w 3697356"/>
              <a:gd name="connsiteY15" fmla="*/ 2209363 h 2209363"/>
              <a:gd name="connsiteX16" fmla="*/ 368235 w 3697356"/>
              <a:gd name="connsiteY16" fmla="*/ 2209363 h 2209363"/>
              <a:gd name="connsiteX17" fmla="*/ 0 w 3697356"/>
              <a:gd name="connsiteY17" fmla="*/ 1841128 h 2209363"/>
              <a:gd name="connsiteX18" fmla="*/ 0 w 3697356"/>
              <a:gd name="connsiteY18" fmla="*/ 1335435 h 2209363"/>
              <a:gd name="connsiteX19" fmla="*/ 0 w 3697356"/>
              <a:gd name="connsiteY19" fmla="*/ 815013 h 2209363"/>
              <a:gd name="connsiteX20" fmla="*/ 0 w 3697356"/>
              <a:gd name="connsiteY20" fmla="*/ 368235 h 22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7356" h="2209363" fill="none" extrusionOk="0">
                <a:moveTo>
                  <a:pt x="0" y="368235"/>
                </a:moveTo>
                <a:cubicBezTo>
                  <a:pt x="-6418" y="163682"/>
                  <a:pt x="142405" y="43476"/>
                  <a:pt x="368235" y="0"/>
                </a:cubicBezTo>
                <a:cubicBezTo>
                  <a:pt x="524115" y="-23502"/>
                  <a:pt x="824401" y="61255"/>
                  <a:pt x="990021" y="0"/>
                </a:cubicBezTo>
                <a:cubicBezTo>
                  <a:pt x="1155641" y="-61255"/>
                  <a:pt x="1259683" y="53288"/>
                  <a:pt x="1522981" y="0"/>
                </a:cubicBezTo>
                <a:cubicBezTo>
                  <a:pt x="1786279" y="-53288"/>
                  <a:pt x="1886297" y="40488"/>
                  <a:pt x="2144767" y="0"/>
                </a:cubicBezTo>
                <a:cubicBezTo>
                  <a:pt x="2403237" y="-40488"/>
                  <a:pt x="2473640" y="8112"/>
                  <a:pt x="2736944" y="0"/>
                </a:cubicBezTo>
                <a:cubicBezTo>
                  <a:pt x="3000248" y="-8112"/>
                  <a:pt x="3090341" y="63220"/>
                  <a:pt x="3329121" y="0"/>
                </a:cubicBezTo>
                <a:cubicBezTo>
                  <a:pt x="3511874" y="-26091"/>
                  <a:pt x="3724953" y="122093"/>
                  <a:pt x="3697356" y="368235"/>
                </a:cubicBezTo>
                <a:cubicBezTo>
                  <a:pt x="3754501" y="516870"/>
                  <a:pt x="3695307" y="730890"/>
                  <a:pt x="3697356" y="888657"/>
                </a:cubicBezTo>
                <a:cubicBezTo>
                  <a:pt x="3699405" y="1046424"/>
                  <a:pt x="3640085" y="1251828"/>
                  <a:pt x="3697356" y="1409079"/>
                </a:cubicBezTo>
                <a:cubicBezTo>
                  <a:pt x="3754627" y="1566330"/>
                  <a:pt x="3685003" y="1661227"/>
                  <a:pt x="3697356" y="1841128"/>
                </a:cubicBezTo>
                <a:cubicBezTo>
                  <a:pt x="3682499" y="2072995"/>
                  <a:pt x="3552902" y="2203225"/>
                  <a:pt x="3329121" y="2209363"/>
                </a:cubicBezTo>
                <a:cubicBezTo>
                  <a:pt x="3095138" y="2249507"/>
                  <a:pt x="3066009" y="2206776"/>
                  <a:pt x="2825770" y="2209363"/>
                </a:cubicBezTo>
                <a:cubicBezTo>
                  <a:pt x="2585531" y="2211950"/>
                  <a:pt x="2307390" y="2177250"/>
                  <a:pt x="2174375" y="2209363"/>
                </a:cubicBezTo>
                <a:cubicBezTo>
                  <a:pt x="2041360" y="2241476"/>
                  <a:pt x="1808602" y="2154985"/>
                  <a:pt x="1611807" y="2209363"/>
                </a:cubicBezTo>
                <a:cubicBezTo>
                  <a:pt x="1415012" y="2263741"/>
                  <a:pt x="1179147" y="2152717"/>
                  <a:pt x="1019630" y="2209363"/>
                </a:cubicBezTo>
                <a:cubicBezTo>
                  <a:pt x="860113" y="2266009"/>
                  <a:pt x="610722" y="2136188"/>
                  <a:pt x="368235" y="2209363"/>
                </a:cubicBezTo>
                <a:cubicBezTo>
                  <a:pt x="218506" y="2199276"/>
                  <a:pt x="14789" y="2030945"/>
                  <a:pt x="0" y="1841128"/>
                </a:cubicBezTo>
                <a:cubicBezTo>
                  <a:pt x="-852" y="1655690"/>
                  <a:pt x="28819" y="1481169"/>
                  <a:pt x="0" y="1335435"/>
                </a:cubicBezTo>
                <a:cubicBezTo>
                  <a:pt x="-28819" y="1189701"/>
                  <a:pt x="32860" y="1036037"/>
                  <a:pt x="0" y="815013"/>
                </a:cubicBezTo>
                <a:cubicBezTo>
                  <a:pt x="-32860" y="593989"/>
                  <a:pt x="27032" y="517601"/>
                  <a:pt x="0" y="368235"/>
                </a:cubicBezTo>
                <a:close/>
              </a:path>
              <a:path w="3697356" h="2209363" stroke="0" extrusionOk="0">
                <a:moveTo>
                  <a:pt x="0" y="368235"/>
                </a:moveTo>
                <a:cubicBezTo>
                  <a:pt x="-15914" y="145013"/>
                  <a:pt x="207802" y="-24376"/>
                  <a:pt x="368235" y="0"/>
                </a:cubicBezTo>
                <a:cubicBezTo>
                  <a:pt x="615296" y="-2058"/>
                  <a:pt x="766618" y="47378"/>
                  <a:pt x="871586" y="0"/>
                </a:cubicBezTo>
                <a:cubicBezTo>
                  <a:pt x="976554" y="-47378"/>
                  <a:pt x="1151328" y="3443"/>
                  <a:pt x="1374936" y="0"/>
                </a:cubicBezTo>
                <a:cubicBezTo>
                  <a:pt x="1598544" y="-3443"/>
                  <a:pt x="1798050" y="41750"/>
                  <a:pt x="1907896" y="0"/>
                </a:cubicBezTo>
                <a:cubicBezTo>
                  <a:pt x="2017742" y="-41750"/>
                  <a:pt x="2230961" y="22398"/>
                  <a:pt x="2470464" y="0"/>
                </a:cubicBezTo>
                <a:cubicBezTo>
                  <a:pt x="2709967" y="-22398"/>
                  <a:pt x="2936713" y="55521"/>
                  <a:pt x="3329121" y="0"/>
                </a:cubicBezTo>
                <a:cubicBezTo>
                  <a:pt x="3484990" y="13109"/>
                  <a:pt x="3689439" y="151371"/>
                  <a:pt x="3697356" y="368235"/>
                </a:cubicBezTo>
                <a:cubicBezTo>
                  <a:pt x="3700919" y="577938"/>
                  <a:pt x="3693377" y="623389"/>
                  <a:pt x="3697356" y="859199"/>
                </a:cubicBezTo>
                <a:cubicBezTo>
                  <a:pt x="3701335" y="1095009"/>
                  <a:pt x="3667199" y="1176252"/>
                  <a:pt x="3697356" y="1364893"/>
                </a:cubicBezTo>
                <a:cubicBezTo>
                  <a:pt x="3727513" y="1553534"/>
                  <a:pt x="3659029" y="1695563"/>
                  <a:pt x="3697356" y="1841128"/>
                </a:cubicBezTo>
                <a:cubicBezTo>
                  <a:pt x="3738980" y="2025365"/>
                  <a:pt x="3505951" y="2221247"/>
                  <a:pt x="3329121" y="2209363"/>
                </a:cubicBezTo>
                <a:cubicBezTo>
                  <a:pt x="3072537" y="2234521"/>
                  <a:pt x="3007555" y="2140432"/>
                  <a:pt x="2707335" y="2209363"/>
                </a:cubicBezTo>
                <a:cubicBezTo>
                  <a:pt x="2407115" y="2278294"/>
                  <a:pt x="2284201" y="2185811"/>
                  <a:pt x="2174375" y="2209363"/>
                </a:cubicBezTo>
                <a:cubicBezTo>
                  <a:pt x="2064549" y="2232915"/>
                  <a:pt x="1788421" y="2159083"/>
                  <a:pt x="1582198" y="2209363"/>
                </a:cubicBezTo>
                <a:cubicBezTo>
                  <a:pt x="1375975" y="2259643"/>
                  <a:pt x="1160866" y="2152150"/>
                  <a:pt x="990021" y="2209363"/>
                </a:cubicBezTo>
                <a:cubicBezTo>
                  <a:pt x="819176" y="2266576"/>
                  <a:pt x="503350" y="2207707"/>
                  <a:pt x="368235" y="2209363"/>
                </a:cubicBezTo>
                <a:cubicBezTo>
                  <a:pt x="134491" y="2221852"/>
                  <a:pt x="-21055" y="1996556"/>
                  <a:pt x="0" y="1841128"/>
                </a:cubicBezTo>
                <a:cubicBezTo>
                  <a:pt x="-32803" y="1716019"/>
                  <a:pt x="56931" y="1557950"/>
                  <a:pt x="0" y="1350164"/>
                </a:cubicBezTo>
                <a:cubicBezTo>
                  <a:pt x="-56931" y="1142378"/>
                  <a:pt x="9859" y="1016003"/>
                  <a:pt x="0" y="873928"/>
                </a:cubicBezTo>
                <a:cubicBezTo>
                  <a:pt x="-9859" y="731853"/>
                  <a:pt x="51988" y="502905"/>
                  <a:pt x="0" y="368235"/>
                </a:cubicBezTo>
                <a:close/>
              </a:path>
            </a:pathLst>
          </a:custGeom>
          <a:solidFill>
            <a:srgbClr val="99CBA8"/>
          </a:solidFill>
          <a:ln>
            <a:solidFill>
              <a:srgbClr val="A0B2B6"/>
            </a:solidFill>
            <a:extLst>
              <a:ext uri="{C807C97D-BFC1-408E-A445-0C87EB9F89A2}">
                <ask:lineSketchStyleProps xmlns:ask="http://schemas.microsoft.com/office/drawing/2018/sketchyshapes" sd="2362110430">
                  <a:custGeom>
                    <a:avLst/>
                    <a:gdLst>
                      <a:gd name="connsiteX0" fmla="*/ 0 w 1953518"/>
                      <a:gd name="connsiteY0" fmla="*/ 485972 h 2915770"/>
                      <a:gd name="connsiteX1" fmla="*/ 194558 w 1953518"/>
                      <a:gd name="connsiteY1" fmla="*/ 0 h 2915770"/>
                      <a:gd name="connsiteX2" fmla="*/ 523082 w 1953518"/>
                      <a:gd name="connsiteY2" fmla="*/ 0 h 2915770"/>
                      <a:gd name="connsiteX3" fmla="*/ 804675 w 1953518"/>
                      <a:gd name="connsiteY3" fmla="*/ 0 h 2915770"/>
                      <a:gd name="connsiteX4" fmla="*/ 1133199 w 1953518"/>
                      <a:gd name="connsiteY4" fmla="*/ 0 h 2915770"/>
                      <a:gd name="connsiteX5" fmla="*/ 1446079 w 1953518"/>
                      <a:gd name="connsiteY5" fmla="*/ 0 h 2915770"/>
                      <a:gd name="connsiteX6" fmla="*/ 1758959 w 1953518"/>
                      <a:gd name="connsiteY6" fmla="*/ 0 h 2915770"/>
                      <a:gd name="connsiteX7" fmla="*/ 1953518 w 1953518"/>
                      <a:gd name="connsiteY7" fmla="*/ 485972 h 2915770"/>
                      <a:gd name="connsiteX8" fmla="*/ 1953518 w 1953518"/>
                      <a:gd name="connsiteY8" fmla="*/ 1172790 h 2915770"/>
                      <a:gd name="connsiteX9" fmla="*/ 1953518 w 1953518"/>
                      <a:gd name="connsiteY9" fmla="*/ 1859608 h 2915770"/>
                      <a:gd name="connsiteX10" fmla="*/ 1953518 w 1953518"/>
                      <a:gd name="connsiteY10" fmla="*/ 2429797 h 2915770"/>
                      <a:gd name="connsiteX11" fmla="*/ 1758959 w 1953518"/>
                      <a:gd name="connsiteY11" fmla="*/ 2915770 h 2915770"/>
                      <a:gd name="connsiteX12" fmla="*/ 1493010 w 1953518"/>
                      <a:gd name="connsiteY12" fmla="*/ 2915770 h 2915770"/>
                      <a:gd name="connsiteX13" fmla="*/ 1148842 w 1953518"/>
                      <a:gd name="connsiteY13" fmla="*/ 2915770 h 2915770"/>
                      <a:gd name="connsiteX14" fmla="*/ 851606 w 1953518"/>
                      <a:gd name="connsiteY14" fmla="*/ 2915770 h 2915770"/>
                      <a:gd name="connsiteX15" fmla="*/ 538727 w 1953518"/>
                      <a:gd name="connsiteY15" fmla="*/ 2915770 h 2915770"/>
                      <a:gd name="connsiteX16" fmla="*/ 194558 w 1953518"/>
                      <a:gd name="connsiteY16" fmla="*/ 2915770 h 2915770"/>
                      <a:gd name="connsiteX17" fmla="*/ 0 w 1953518"/>
                      <a:gd name="connsiteY17" fmla="*/ 2429797 h 2915770"/>
                      <a:gd name="connsiteX18" fmla="*/ 0 w 1953518"/>
                      <a:gd name="connsiteY18" fmla="*/ 1762418 h 2915770"/>
                      <a:gd name="connsiteX19" fmla="*/ 0 w 1953518"/>
                      <a:gd name="connsiteY19" fmla="*/ 1075599 h 2915770"/>
                      <a:gd name="connsiteX20" fmla="*/ 0 w 1953518"/>
                      <a:gd name="connsiteY20" fmla="*/ 485972 h 2915770"/>
                      <a:gd name="connsiteX0" fmla="*/ 0 w 1953518"/>
                      <a:gd name="connsiteY0" fmla="*/ 485972 h 2915770"/>
                      <a:gd name="connsiteX1" fmla="*/ 194558 w 1953518"/>
                      <a:gd name="connsiteY1" fmla="*/ 0 h 2915770"/>
                      <a:gd name="connsiteX2" fmla="*/ 460507 w 1953518"/>
                      <a:gd name="connsiteY2" fmla="*/ 0 h 2915770"/>
                      <a:gd name="connsiteX3" fmla="*/ 726454 w 1953518"/>
                      <a:gd name="connsiteY3" fmla="*/ 0 h 2915770"/>
                      <a:gd name="connsiteX4" fmla="*/ 1008047 w 1953518"/>
                      <a:gd name="connsiteY4" fmla="*/ 0 h 2915770"/>
                      <a:gd name="connsiteX5" fmla="*/ 1305282 w 1953518"/>
                      <a:gd name="connsiteY5" fmla="*/ 0 h 2915770"/>
                      <a:gd name="connsiteX6" fmla="*/ 1758959 w 1953518"/>
                      <a:gd name="connsiteY6" fmla="*/ 0 h 2915770"/>
                      <a:gd name="connsiteX7" fmla="*/ 1953518 w 1953518"/>
                      <a:gd name="connsiteY7" fmla="*/ 485972 h 2915770"/>
                      <a:gd name="connsiteX8" fmla="*/ 1953518 w 1953518"/>
                      <a:gd name="connsiteY8" fmla="*/ 1133913 h 2915770"/>
                      <a:gd name="connsiteX9" fmla="*/ 1953518 w 1953518"/>
                      <a:gd name="connsiteY9" fmla="*/ 1801294 h 2915770"/>
                      <a:gd name="connsiteX10" fmla="*/ 1953518 w 1953518"/>
                      <a:gd name="connsiteY10" fmla="*/ 2429797 h 2915770"/>
                      <a:gd name="connsiteX11" fmla="*/ 1758959 w 1953518"/>
                      <a:gd name="connsiteY11" fmla="*/ 2915770 h 2915770"/>
                      <a:gd name="connsiteX12" fmla="*/ 1430435 w 1953518"/>
                      <a:gd name="connsiteY12" fmla="*/ 2915770 h 2915770"/>
                      <a:gd name="connsiteX13" fmla="*/ 1148842 w 1953518"/>
                      <a:gd name="connsiteY13" fmla="*/ 2915770 h 2915770"/>
                      <a:gd name="connsiteX14" fmla="*/ 835962 w 1953518"/>
                      <a:gd name="connsiteY14" fmla="*/ 2915770 h 2915770"/>
                      <a:gd name="connsiteX15" fmla="*/ 523082 w 1953518"/>
                      <a:gd name="connsiteY15" fmla="*/ 2915770 h 2915770"/>
                      <a:gd name="connsiteX16" fmla="*/ 194558 w 1953518"/>
                      <a:gd name="connsiteY16" fmla="*/ 2915770 h 2915770"/>
                      <a:gd name="connsiteX17" fmla="*/ 0 w 1953518"/>
                      <a:gd name="connsiteY17" fmla="*/ 2429797 h 2915770"/>
                      <a:gd name="connsiteX18" fmla="*/ 0 w 1953518"/>
                      <a:gd name="connsiteY18" fmla="*/ 1781856 h 2915770"/>
                      <a:gd name="connsiteX19" fmla="*/ 0 w 1953518"/>
                      <a:gd name="connsiteY19" fmla="*/ 1153351 h 2915770"/>
                      <a:gd name="connsiteX20" fmla="*/ 0 w 1953518"/>
                      <a:gd name="connsiteY20" fmla="*/ 485972 h 29157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953518" h="2915770" fill="none" extrusionOk="0">
                        <a:moveTo>
                          <a:pt x="0" y="485972"/>
                        </a:moveTo>
                        <a:cubicBezTo>
                          <a:pt x="-14261" y="226625"/>
                          <a:pt x="74358" y="65333"/>
                          <a:pt x="194558" y="0"/>
                        </a:cubicBezTo>
                        <a:cubicBezTo>
                          <a:pt x="298035" y="-37472"/>
                          <a:pt x="439031" y="81553"/>
                          <a:pt x="523082" y="0"/>
                        </a:cubicBezTo>
                        <a:cubicBezTo>
                          <a:pt x="629227" y="-92795"/>
                          <a:pt x="691591" y="61623"/>
                          <a:pt x="804675" y="0"/>
                        </a:cubicBezTo>
                        <a:cubicBezTo>
                          <a:pt x="939616" y="-62839"/>
                          <a:pt x="999419" y="55874"/>
                          <a:pt x="1133199" y="0"/>
                        </a:cubicBezTo>
                        <a:cubicBezTo>
                          <a:pt x="1270841" y="-55239"/>
                          <a:pt x="1286304" y="8344"/>
                          <a:pt x="1446079" y="0"/>
                        </a:cubicBezTo>
                        <a:cubicBezTo>
                          <a:pt x="1572560" y="-37394"/>
                          <a:pt x="1639249" y="83755"/>
                          <a:pt x="1758959" y="0"/>
                        </a:cubicBezTo>
                        <a:cubicBezTo>
                          <a:pt x="1814963" y="-85538"/>
                          <a:pt x="2016140" y="170160"/>
                          <a:pt x="1953518" y="485972"/>
                        </a:cubicBezTo>
                        <a:cubicBezTo>
                          <a:pt x="1958234" y="730992"/>
                          <a:pt x="2009161" y="947520"/>
                          <a:pt x="1953518" y="1172790"/>
                        </a:cubicBezTo>
                        <a:cubicBezTo>
                          <a:pt x="1943398" y="1435290"/>
                          <a:pt x="1915244" y="1629847"/>
                          <a:pt x="1953518" y="1859608"/>
                        </a:cubicBezTo>
                        <a:cubicBezTo>
                          <a:pt x="1983180" y="2034984"/>
                          <a:pt x="1915658" y="2188586"/>
                          <a:pt x="1953518" y="2429797"/>
                        </a:cubicBezTo>
                        <a:cubicBezTo>
                          <a:pt x="1944637" y="2748394"/>
                          <a:pt x="1903907" y="2914106"/>
                          <a:pt x="1758959" y="2915770"/>
                        </a:cubicBezTo>
                        <a:cubicBezTo>
                          <a:pt x="1635504" y="2973267"/>
                          <a:pt x="1608512" y="2904101"/>
                          <a:pt x="1493010" y="2915770"/>
                        </a:cubicBezTo>
                        <a:cubicBezTo>
                          <a:pt x="1354319" y="2932295"/>
                          <a:pt x="1224340" y="2863457"/>
                          <a:pt x="1148842" y="2915770"/>
                        </a:cubicBezTo>
                        <a:cubicBezTo>
                          <a:pt x="1079625" y="2929884"/>
                          <a:pt x="934013" y="2865173"/>
                          <a:pt x="851606" y="2915770"/>
                        </a:cubicBezTo>
                        <a:cubicBezTo>
                          <a:pt x="745924" y="3001387"/>
                          <a:pt x="623556" y="2843514"/>
                          <a:pt x="538727" y="2915770"/>
                        </a:cubicBezTo>
                        <a:cubicBezTo>
                          <a:pt x="424995" y="2967732"/>
                          <a:pt x="329800" y="2800152"/>
                          <a:pt x="194558" y="2915770"/>
                        </a:cubicBezTo>
                        <a:cubicBezTo>
                          <a:pt x="111434" y="2882470"/>
                          <a:pt x="-8272" y="2687534"/>
                          <a:pt x="0" y="2429797"/>
                        </a:cubicBezTo>
                        <a:cubicBezTo>
                          <a:pt x="6508" y="2216289"/>
                          <a:pt x="3797" y="1977649"/>
                          <a:pt x="0" y="1762418"/>
                        </a:cubicBezTo>
                        <a:cubicBezTo>
                          <a:pt x="-5155" y="1516334"/>
                          <a:pt x="21031" y="1409037"/>
                          <a:pt x="0" y="1075599"/>
                        </a:cubicBezTo>
                        <a:cubicBezTo>
                          <a:pt x="-20348" y="777510"/>
                          <a:pt x="3898" y="679600"/>
                          <a:pt x="0" y="485972"/>
                        </a:cubicBezTo>
                        <a:close/>
                      </a:path>
                      <a:path w="1953518" h="2915770" stroke="0" extrusionOk="0">
                        <a:moveTo>
                          <a:pt x="0" y="485972"/>
                        </a:moveTo>
                        <a:cubicBezTo>
                          <a:pt x="-19733" y="169670"/>
                          <a:pt x="129606" y="-33305"/>
                          <a:pt x="194558" y="0"/>
                        </a:cubicBezTo>
                        <a:cubicBezTo>
                          <a:pt x="329797" y="14498"/>
                          <a:pt x="396416" y="44467"/>
                          <a:pt x="460507" y="0"/>
                        </a:cubicBezTo>
                        <a:cubicBezTo>
                          <a:pt x="494506" y="-64323"/>
                          <a:pt x="607265" y="7432"/>
                          <a:pt x="726454" y="0"/>
                        </a:cubicBezTo>
                        <a:cubicBezTo>
                          <a:pt x="859356" y="-15967"/>
                          <a:pt x="951576" y="56846"/>
                          <a:pt x="1008047" y="0"/>
                        </a:cubicBezTo>
                        <a:cubicBezTo>
                          <a:pt x="1076432" y="-89294"/>
                          <a:pt x="1169901" y="8811"/>
                          <a:pt x="1305282" y="0"/>
                        </a:cubicBezTo>
                        <a:cubicBezTo>
                          <a:pt x="1460989" y="-39140"/>
                          <a:pt x="1561576" y="110536"/>
                          <a:pt x="1758959" y="0"/>
                        </a:cubicBezTo>
                        <a:cubicBezTo>
                          <a:pt x="1872429" y="16723"/>
                          <a:pt x="1951042" y="210094"/>
                          <a:pt x="1953518" y="485972"/>
                        </a:cubicBezTo>
                        <a:cubicBezTo>
                          <a:pt x="1953527" y="765209"/>
                          <a:pt x="1949414" y="821003"/>
                          <a:pt x="1953518" y="1133913"/>
                        </a:cubicBezTo>
                        <a:cubicBezTo>
                          <a:pt x="1964499" y="1471060"/>
                          <a:pt x="1944705" y="1530394"/>
                          <a:pt x="1953518" y="1801294"/>
                        </a:cubicBezTo>
                        <a:cubicBezTo>
                          <a:pt x="1981333" y="2071302"/>
                          <a:pt x="1880694" y="2251683"/>
                          <a:pt x="1953518" y="2429797"/>
                        </a:cubicBezTo>
                        <a:cubicBezTo>
                          <a:pt x="2002699" y="2666671"/>
                          <a:pt x="1838683" y="2918489"/>
                          <a:pt x="1758959" y="2915770"/>
                        </a:cubicBezTo>
                        <a:cubicBezTo>
                          <a:pt x="1618878" y="2928332"/>
                          <a:pt x="1578712" y="2832583"/>
                          <a:pt x="1430435" y="2915770"/>
                        </a:cubicBezTo>
                        <a:cubicBezTo>
                          <a:pt x="1274611" y="3006609"/>
                          <a:pt x="1204749" y="2885308"/>
                          <a:pt x="1148842" y="2915770"/>
                        </a:cubicBezTo>
                        <a:cubicBezTo>
                          <a:pt x="1085303" y="2968768"/>
                          <a:pt x="967945" y="2826157"/>
                          <a:pt x="835962" y="2915770"/>
                        </a:cubicBezTo>
                        <a:cubicBezTo>
                          <a:pt x="724802" y="3000908"/>
                          <a:pt x="634359" y="2812688"/>
                          <a:pt x="523082" y="2915770"/>
                        </a:cubicBezTo>
                        <a:cubicBezTo>
                          <a:pt x="415681" y="2993349"/>
                          <a:pt x="269483" y="2909904"/>
                          <a:pt x="194558" y="2915770"/>
                        </a:cubicBezTo>
                        <a:cubicBezTo>
                          <a:pt x="64839" y="2930338"/>
                          <a:pt x="15339" y="2638995"/>
                          <a:pt x="0" y="2429797"/>
                        </a:cubicBezTo>
                        <a:cubicBezTo>
                          <a:pt x="-14363" y="2278013"/>
                          <a:pt x="42991" y="2071988"/>
                          <a:pt x="0" y="1781856"/>
                        </a:cubicBezTo>
                        <a:cubicBezTo>
                          <a:pt x="-29224" y="1511265"/>
                          <a:pt x="6372" y="1301049"/>
                          <a:pt x="0" y="1153351"/>
                        </a:cubicBezTo>
                        <a:cubicBezTo>
                          <a:pt x="-5683" y="970072"/>
                          <a:pt x="26122" y="657439"/>
                          <a:pt x="0" y="485972"/>
                        </a:cubicBezTo>
                        <a:close/>
                      </a:path>
                      <a:path w="1953518" h="2915770" fill="none" stroke="0" extrusionOk="0">
                        <a:moveTo>
                          <a:pt x="0" y="485972"/>
                        </a:moveTo>
                        <a:cubicBezTo>
                          <a:pt x="-21819" y="193029"/>
                          <a:pt x="92419" y="47624"/>
                          <a:pt x="194558" y="0"/>
                        </a:cubicBezTo>
                        <a:cubicBezTo>
                          <a:pt x="281407" y="-24162"/>
                          <a:pt x="447000" y="79474"/>
                          <a:pt x="523082" y="0"/>
                        </a:cubicBezTo>
                        <a:cubicBezTo>
                          <a:pt x="586853" y="-56387"/>
                          <a:pt x="646009" y="98507"/>
                          <a:pt x="804675" y="0"/>
                        </a:cubicBezTo>
                        <a:cubicBezTo>
                          <a:pt x="949396" y="-70118"/>
                          <a:pt x="1011255" y="50437"/>
                          <a:pt x="1133199" y="0"/>
                        </a:cubicBezTo>
                        <a:cubicBezTo>
                          <a:pt x="1260724" y="-49812"/>
                          <a:pt x="1297995" y="3188"/>
                          <a:pt x="1446079" y="0"/>
                        </a:cubicBezTo>
                        <a:cubicBezTo>
                          <a:pt x="1605017" y="-10647"/>
                          <a:pt x="1615008" y="85628"/>
                          <a:pt x="1758959" y="0"/>
                        </a:cubicBezTo>
                        <a:cubicBezTo>
                          <a:pt x="1840684" y="-14696"/>
                          <a:pt x="1974280" y="145454"/>
                          <a:pt x="1953518" y="485972"/>
                        </a:cubicBezTo>
                        <a:cubicBezTo>
                          <a:pt x="1969233" y="660394"/>
                          <a:pt x="1996657" y="952446"/>
                          <a:pt x="1953518" y="1172790"/>
                        </a:cubicBezTo>
                        <a:cubicBezTo>
                          <a:pt x="1933548" y="1387553"/>
                          <a:pt x="1895573" y="1673477"/>
                          <a:pt x="1953518" y="1859608"/>
                        </a:cubicBezTo>
                        <a:cubicBezTo>
                          <a:pt x="2003066" y="2058270"/>
                          <a:pt x="1928264" y="2200761"/>
                          <a:pt x="1953518" y="2429797"/>
                        </a:cubicBezTo>
                        <a:cubicBezTo>
                          <a:pt x="1931649" y="2731561"/>
                          <a:pt x="1853165" y="2901943"/>
                          <a:pt x="1758959" y="2915770"/>
                        </a:cubicBezTo>
                        <a:cubicBezTo>
                          <a:pt x="1646678" y="2967112"/>
                          <a:pt x="1619663" y="2918090"/>
                          <a:pt x="1493010" y="2915770"/>
                        </a:cubicBezTo>
                        <a:cubicBezTo>
                          <a:pt x="1366833" y="2921430"/>
                          <a:pt x="1213317" y="2863888"/>
                          <a:pt x="1148842" y="2915770"/>
                        </a:cubicBezTo>
                        <a:cubicBezTo>
                          <a:pt x="1065921" y="2954770"/>
                          <a:pt x="988287" y="2848793"/>
                          <a:pt x="851606" y="2915770"/>
                        </a:cubicBezTo>
                        <a:cubicBezTo>
                          <a:pt x="747556" y="2971759"/>
                          <a:pt x="607699" y="2815714"/>
                          <a:pt x="538727" y="2915770"/>
                        </a:cubicBezTo>
                        <a:cubicBezTo>
                          <a:pt x="460787" y="2976440"/>
                          <a:pt x="303242" y="2835304"/>
                          <a:pt x="194558" y="2915770"/>
                        </a:cubicBezTo>
                        <a:cubicBezTo>
                          <a:pt x="77353" y="2934317"/>
                          <a:pt x="24482" y="2687737"/>
                          <a:pt x="0" y="2429797"/>
                        </a:cubicBezTo>
                        <a:cubicBezTo>
                          <a:pt x="-36218" y="2193352"/>
                          <a:pt x="21809" y="1967278"/>
                          <a:pt x="0" y="1762418"/>
                        </a:cubicBezTo>
                        <a:cubicBezTo>
                          <a:pt x="-30921" y="1567197"/>
                          <a:pt x="8881" y="1383709"/>
                          <a:pt x="0" y="1075599"/>
                        </a:cubicBezTo>
                        <a:cubicBezTo>
                          <a:pt x="-13696" y="794343"/>
                          <a:pt x="12265" y="684910"/>
                          <a:pt x="0" y="485972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Arial"/>
              </a:rPr>
              <a:t>Literacy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>
              <a:defRPr/>
            </a:pPr>
            <a:endParaRPr lang="en-GB" sz="1600" b="1" u="sng" dirty="0">
              <a:solidFill>
                <a:prstClr val="black"/>
              </a:solidFill>
              <a:latin typeface="Comic Sans MS"/>
              <a:ea typeface="+mn-lt"/>
              <a:cs typeface="Arial"/>
            </a:endParaRPr>
          </a:p>
          <a:p>
            <a:pPr algn="ctr">
              <a:defRPr/>
            </a:pPr>
            <a:r>
              <a:rPr lang="en-GB" sz="1600" dirty="0">
                <a:solidFill>
                  <a:srgbClr val="000000"/>
                </a:solidFill>
                <a:ea typeface="+mn-lt"/>
                <a:cs typeface="+mn-lt"/>
              </a:rPr>
              <a:t> Find a random item in your house. Your task is to try to persuade your parent/carer to swap you something for it! Use persuasive words to help you. </a:t>
            </a:r>
            <a:endParaRPr lang="en-GB" sz="1600">
              <a:cs typeface="Calibri"/>
            </a:endParaRPr>
          </a:p>
          <a:p>
            <a:pPr algn="ctr">
              <a:defRPr/>
            </a:pPr>
            <a:endParaRPr lang="en-GB" b="1" u="sng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sz="1600" dirty="0">
              <a:solidFill>
                <a:srgbClr val="000000"/>
              </a:solidFill>
              <a:latin typeface="Comic Sans MS"/>
              <a:ea typeface="Calibri" panose="020F0502020204030204"/>
              <a:cs typeface="Arial"/>
            </a:endParaRPr>
          </a:p>
          <a:p>
            <a:pPr algn="ctr">
              <a:defRPr/>
            </a:pPr>
            <a:endParaRPr lang="en-GB" dirty="0">
              <a:solidFill>
                <a:srgbClr val="000000"/>
              </a:solidFill>
              <a:latin typeface="Comic Sans MS"/>
              <a:ea typeface="Calibri" panose="020F0502020204030204"/>
              <a:cs typeface="Calibri"/>
            </a:endParaRPr>
          </a:p>
          <a:p>
            <a:pPr algn="ctr">
              <a:defRPr/>
            </a:pPr>
            <a:endParaRPr lang="en-GB" sz="1200" dirty="0">
              <a:solidFill>
                <a:srgbClr val="FFFFFF"/>
              </a:solidFill>
              <a:latin typeface="Calibri" panose="020F0502020204030204"/>
              <a:ea typeface="Calibri" panose="020F0502020204030204"/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338BE0E-A32B-C8D5-364E-AABE8EE2306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755" t="3931" r="4790" b="6108"/>
          <a:stretch/>
        </p:blipFill>
        <p:spPr>
          <a:xfrm>
            <a:off x="7979816" y="3742765"/>
            <a:ext cx="2147825" cy="292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9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84CE-C6FA-76C4-BFEC-94D2CB2A6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BD1D6E3-CCCE-BA3E-A1D7-B52BD305D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 descr="Word Bank - Persuasive Writing | Teaching Resources">
            <a:extLst>
              <a:ext uri="{FF2B5EF4-FFF2-40B4-BE49-F238E27FC236}">
                <a16:creationId xmlns:a16="http://schemas.microsoft.com/office/drawing/2014/main" id="{3D1B0C44-7E1A-34B2-EAFD-F96D6BCE7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566"/>
            <a:ext cx="10680699" cy="666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0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441</cp:revision>
  <dcterms:created xsi:type="dcterms:W3CDTF">2024-01-08T15:22:36Z</dcterms:created>
  <dcterms:modified xsi:type="dcterms:W3CDTF">2024-02-19T09:19:14Z</dcterms:modified>
</cp:coreProperties>
</file>