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0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CB1189-9D79-376B-195A-7D0C66674DFD}" v="320" dt="2024-01-22T19:46:47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FF5DCA-98E8-473F-8D4D-9665E7ABA52E}"/>
              </a:ext>
            </a:extLst>
          </p:cNvPr>
          <p:cNvSpPr/>
          <p:nvPr/>
        </p:nvSpPr>
        <p:spPr>
          <a:xfrm>
            <a:off x="4260064" y="79103"/>
            <a:ext cx="3682980" cy="1344535"/>
          </a:xfrm>
          <a:prstGeom prst="roundRect">
            <a:avLst/>
          </a:prstGeom>
          <a:solidFill>
            <a:srgbClr val="8BC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FA78F71C-2CED-4BB8-AC5F-788CCB65F6C8}"/>
              </a:ext>
            </a:extLst>
          </p:cNvPr>
          <p:cNvSpPr/>
          <p:nvPr/>
        </p:nvSpPr>
        <p:spPr>
          <a:xfrm>
            <a:off x="58362" y="79103"/>
            <a:ext cx="3909422" cy="6424461"/>
          </a:xfrm>
          <a:prstGeom prst="foldedCorner">
            <a:avLst/>
          </a:prstGeom>
          <a:solidFill>
            <a:srgbClr val="BBBBB9"/>
          </a:solidFill>
          <a:ln>
            <a:solidFill>
              <a:srgbClr val="7AA0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1200"/>
              </a:spcAft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Maths</a:t>
            </a:r>
            <a:endParaRPr lang="en-GB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Log onto sumdog. I have set homework activities.</a:t>
            </a:r>
            <a:endParaRPr lang="en-US" sz="150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This week we are beginning to look</a:t>
            </a:r>
            <a:endParaRPr lang="en-GB" sz="1500" dirty="0">
              <a:solidFill>
                <a:prstClr val="black"/>
              </a:solidFill>
              <a:latin typeface="Comic Sans MS"/>
              <a:cs typeface="Calibri" panose="020F0502020204030204"/>
            </a:endParaRPr>
          </a:p>
          <a:p>
            <a:pPr algn="ctr"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 at 24-hour time.</a:t>
            </a:r>
            <a:endParaRPr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cs typeface="Calibri" panose="020F0502020204030204"/>
            </a:endParaRPr>
          </a:p>
          <a:p>
            <a:pPr algn="ctr">
              <a:spcAft>
                <a:spcPts val="1200"/>
              </a:spcAft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sz="140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endParaRPr lang="en-GB" sz="140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Class Competition</a:t>
            </a:r>
            <a:endParaRPr lang="en-GB" b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Compete in the class competition.</a:t>
            </a:r>
            <a:endParaRPr lang="en-GB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 Good luck! 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1st place will receive 150 coins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2nd place will receive 100 coins.</a:t>
            </a:r>
            <a:endParaRPr lang="en-GB" sz="160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3rd place will receive 50 coins.</a:t>
            </a:r>
            <a:endParaRPr lang="en-GB" sz="1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197FE-933D-4161-9366-64F409B95C55}"/>
              </a:ext>
            </a:extLst>
          </p:cNvPr>
          <p:cNvSpPr txBox="1"/>
          <p:nvPr/>
        </p:nvSpPr>
        <p:spPr>
          <a:xfrm>
            <a:off x="4285030" y="65214"/>
            <a:ext cx="3502468" cy="13378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Week Beginning</a:t>
            </a:r>
            <a:endParaRPr lang="en-GB" sz="2400" dirty="0">
              <a:solidFill>
                <a:prstClr val="black"/>
              </a:solidFill>
              <a:latin typeface="Comic Sans MS"/>
              <a:cs typeface="Amatic SC"/>
            </a:endParaRPr>
          </a:p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22nd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tic SC"/>
                <a:cs typeface="Amatic SC"/>
              </a:rPr>
              <a:t> </a:t>
            </a: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January 2024</a:t>
            </a:r>
            <a:endParaRPr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cs typeface="Amatic SC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117B157-2EC5-4F53-B177-C0EDC3D916D6}"/>
              </a:ext>
            </a:extLst>
          </p:cNvPr>
          <p:cNvSpPr/>
          <p:nvPr/>
        </p:nvSpPr>
        <p:spPr>
          <a:xfrm>
            <a:off x="8278457" y="179154"/>
            <a:ext cx="3510451" cy="6560670"/>
          </a:xfrm>
          <a:custGeom>
            <a:avLst/>
            <a:gdLst>
              <a:gd name="connsiteX0" fmla="*/ 0 w 3697356"/>
              <a:gd name="connsiteY0" fmla="*/ 368235 h 2209363"/>
              <a:gd name="connsiteX1" fmla="*/ 368235 w 3697356"/>
              <a:gd name="connsiteY1" fmla="*/ 0 h 2209363"/>
              <a:gd name="connsiteX2" fmla="*/ 990021 w 3697356"/>
              <a:gd name="connsiteY2" fmla="*/ 0 h 2209363"/>
              <a:gd name="connsiteX3" fmla="*/ 1522981 w 3697356"/>
              <a:gd name="connsiteY3" fmla="*/ 0 h 2209363"/>
              <a:gd name="connsiteX4" fmla="*/ 2144767 w 3697356"/>
              <a:gd name="connsiteY4" fmla="*/ 0 h 2209363"/>
              <a:gd name="connsiteX5" fmla="*/ 2736944 w 3697356"/>
              <a:gd name="connsiteY5" fmla="*/ 0 h 2209363"/>
              <a:gd name="connsiteX6" fmla="*/ 3329121 w 3697356"/>
              <a:gd name="connsiteY6" fmla="*/ 0 h 2209363"/>
              <a:gd name="connsiteX7" fmla="*/ 3697356 w 3697356"/>
              <a:gd name="connsiteY7" fmla="*/ 368235 h 2209363"/>
              <a:gd name="connsiteX8" fmla="*/ 3697356 w 3697356"/>
              <a:gd name="connsiteY8" fmla="*/ 888657 h 2209363"/>
              <a:gd name="connsiteX9" fmla="*/ 3697356 w 3697356"/>
              <a:gd name="connsiteY9" fmla="*/ 1409079 h 2209363"/>
              <a:gd name="connsiteX10" fmla="*/ 3697356 w 3697356"/>
              <a:gd name="connsiteY10" fmla="*/ 1841128 h 2209363"/>
              <a:gd name="connsiteX11" fmla="*/ 3329121 w 3697356"/>
              <a:gd name="connsiteY11" fmla="*/ 2209363 h 2209363"/>
              <a:gd name="connsiteX12" fmla="*/ 2825770 w 3697356"/>
              <a:gd name="connsiteY12" fmla="*/ 2209363 h 2209363"/>
              <a:gd name="connsiteX13" fmla="*/ 2174375 w 3697356"/>
              <a:gd name="connsiteY13" fmla="*/ 2209363 h 2209363"/>
              <a:gd name="connsiteX14" fmla="*/ 1611807 w 3697356"/>
              <a:gd name="connsiteY14" fmla="*/ 2209363 h 2209363"/>
              <a:gd name="connsiteX15" fmla="*/ 1019630 w 3697356"/>
              <a:gd name="connsiteY15" fmla="*/ 2209363 h 2209363"/>
              <a:gd name="connsiteX16" fmla="*/ 368235 w 3697356"/>
              <a:gd name="connsiteY16" fmla="*/ 2209363 h 2209363"/>
              <a:gd name="connsiteX17" fmla="*/ 0 w 3697356"/>
              <a:gd name="connsiteY17" fmla="*/ 1841128 h 2209363"/>
              <a:gd name="connsiteX18" fmla="*/ 0 w 3697356"/>
              <a:gd name="connsiteY18" fmla="*/ 1335435 h 2209363"/>
              <a:gd name="connsiteX19" fmla="*/ 0 w 3697356"/>
              <a:gd name="connsiteY19" fmla="*/ 815013 h 2209363"/>
              <a:gd name="connsiteX20" fmla="*/ 0 w 3697356"/>
              <a:gd name="connsiteY20" fmla="*/ 368235 h 220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7356" h="2209363" fill="none" extrusionOk="0">
                <a:moveTo>
                  <a:pt x="0" y="368235"/>
                </a:moveTo>
                <a:cubicBezTo>
                  <a:pt x="-6418" y="163682"/>
                  <a:pt x="142405" y="43476"/>
                  <a:pt x="368235" y="0"/>
                </a:cubicBezTo>
                <a:cubicBezTo>
                  <a:pt x="524115" y="-23502"/>
                  <a:pt x="824401" y="61255"/>
                  <a:pt x="990021" y="0"/>
                </a:cubicBezTo>
                <a:cubicBezTo>
                  <a:pt x="1155641" y="-61255"/>
                  <a:pt x="1259683" y="53288"/>
                  <a:pt x="1522981" y="0"/>
                </a:cubicBezTo>
                <a:cubicBezTo>
                  <a:pt x="1786279" y="-53288"/>
                  <a:pt x="1886297" y="40488"/>
                  <a:pt x="2144767" y="0"/>
                </a:cubicBezTo>
                <a:cubicBezTo>
                  <a:pt x="2403237" y="-40488"/>
                  <a:pt x="2473640" y="8112"/>
                  <a:pt x="2736944" y="0"/>
                </a:cubicBezTo>
                <a:cubicBezTo>
                  <a:pt x="3000248" y="-8112"/>
                  <a:pt x="3090341" y="63220"/>
                  <a:pt x="3329121" y="0"/>
                </a:cubicBezTo>
                <a:cubicBezTo>
                  <a:pt x="3511874" y="-26091"/>
                  <a:pt x="3724953" y="122093"/>
                  <a:pt x="3697356" y="368235"/>
                </a:cubicBezTo>
                <a:cubicBezTo>
                  <a:pt x="3754501" y="516870"/>
                  <a:pt x="3695307" y="730890"/>
                  <a:pt x="3697356" y="888657"/>
                </a:cubicBezTo>
                <a:cubicBezTo>
                  <a:pt x="3699405" y="1046424"/>
                  <a:pt x="3640085" y="1251828"/>
                  <a:pt x="3697356" y="1409079"/>
                </a:cubicBezTo>
                <a:cubicBezTo>
                  <a:pt x="3754627" y="1566330"/>
                  <a:pt x="3685003" y="1661227"/>
                  <a:pt x="3697356" y="1841128"/>
                </a:cubicBezTo>
                <a:cubicBezTo>
                  <a:pt x="3682499" y="2072995"/>
                  <a:pt x="3552902" y="2203225"/>
                  <a:pt x="3329121" y="2209363"/>
                </a:cubicBezTo>
                <a:cubicBezTo>
                  <a:pt x="3095138" y="2249507"/>
                  <a:pt x="3066009" y="2206776"/>
                  <a:pt x="2825770" y="2209363"/>
                </a:cubicBezTo>
                <a:cubicBezTo>
                  <a:pt x="2585531" y="2211950"/>
                  <a:pt x="2307390" y="2177250"/>
                  <a:pt x="2174375" y="2209363"/>
                </a:cubicBezTo>
                <a:cubicBezTo>
                  <a:pt x="2041360" y="2241476"/>
                  <a:pt x="1808602" y="2154985"/>
                  <a:pt x="1611807" y="2209363"/>
                </a:cubicBezTo>
                <a:cubicBezTo>
                  <a:pt x="1415012" y="2263741"/>
                  <a:pt x="1179147" y="2152717"/>
                  <a:pt x="1019630" y="2209363"/>
                </a:cubicBezTo>
                <a:cubicBezTo>
                  <a:pt x="860113" y="2266009"/>
                  <a:pt x="610722" y="2136188"/>
                  <a:pt x="368235" y="2209363"/>
                </a:cubicBezTo>
                <a:cubicBezTo>
                  <a:pt x="218506" y="2199276"/>
                  <a:pt x="14789" y="2030945"/>
                  <a:pt x="0" y="1841128"/>
                </a:cubicBezTo>
                <a:cubicBezTo>
                  <a:pt x="-852" y="1655690"/>
                  <a:pt x="28819" y="1481169"/>
                  <a:pt x="0" y="1335435"/>
                </a:cubicBezTo>
                <a:cubicBezTo>
                  <a:pt x="-28819" y="1189701"/>
                  <a:pt x="32860" y="1036037"/>
                  <a:pt x="0" y="815013"/>
                </a:cubicBezTo>
                <a:cubicBezTo>
                  <a:pt x="-32860" y="593989"/>
                  <a:pt x="27032" y="517601"/>
                  <a:pt x="0" y="368235"/>
                </a:cubicBezTo>
                <a:close/>
              </a:path>
              <a:path w="3697356" h="2209363" stroke="0" extrusionOk="0">
                <a:moveTo>
                  <a:pt x="0" y="368235"/>
                </a:moveTo>
                <a:cubicBezTo>
                  <a:pt x="-15914" y="145013"/>
                  <a:pt x="207802" y="-24376"/>
                  <a:pt x="368235" y="0"/>
                </a:cubicBezTo>
                <a:cubicBezTo>
                  <a:pt x="615296" y="-2058"/>
                  <a:pt x="766618" y="47378"/>
                  <a:pt x="871586" y="0"/>
                </a:cubicBezTo>
                <a:cubicBezTo>
                  <a:pt x="976554" y="-47378"/>
                  <a:pt x="1151328" y="3443"/>
                  <a:pt x="1374936" y="0"/>
                </a:cubicBezTo>
                <a:cubicBezTo>
                  <a:pt x="1598544" y="-3443"/>
                  <a:pt x="1798050" y="41750"/>
                  <a:pt x="1907896" y="0"/>
                </a:cubicBezTo>
                <a:cubicBezTo>
                  <a:pt x="2017742" y="-41750"/>
                  <a:pt x="2230961" y="22398"/>
                  <a:pt x="2470464" y="0"/>
                </a:cubicBezTo>
                <a:cubicBezTo>
                  <a:pt x="2709967" y="-22398"/>
                  <a:pt x="2936713" y="55521"/>
                  <a:pt x="3329121" y="0"/>
                </a:cubicBezTo>
                <a:cubicBezTo>
                  <a:pt x="3484990" y="13109"/>
                  <a:pt x="3689439" y="151371"/>
                  <a:pt x="3697356" y="368235"/>
                </a:cubicBezTo>
                <a:cubicBezTo>
                  <a:pt x="3700919" y="577938"/>
                  <a:pt x="3693377" y="623389"/>
                  <a:pt x="3697356" y="859199"/>
                </a:cubicBezTo>
                <a:cubicBezTo>
                  <a:pt x="3701335" y="1095009"/>
                  <a:pt x="3667199" y="1176252"/>
                  <a:pt x="3697356" y="1364893"/>
                </a:cubicBezTo>
                <a:cubicBezTo>
                  <a:pt x="3727513" y="1553534"/>
                  <a:pt x="3659029" y="1695563"/>
                  <a:pt x="3697356" y="1841128"/>
                </a:cubicBezTo>
                <a:cubicBezTo>
                  <a:pt x="3738980" y="2025365"/>
                  <a:pt x="3505951" y="2221247"/>
                  <a:pt x="3329121" y="2209363"/>
                </a:cubicBezTo>
                <a:cubicBezTo>
                  <a:pt x="3072537" y="2234521"/>
                  <a:pt x="3007555" y="2140432"/>
                  <a:pt x="2707335" y="2209363"/>
                </a:cubicBezTo>
                <a:cubicBezTo>
                  <a:pt x="2407115" y="2278294"/>
                  <a:pt x="2284201" y="2185811"/>
                  <a:pt x="2174375" y="2209363"/>
                </a:cubicBezTo>
                <a:cubicBezTo>
                  <a:pt x="2064549" y="2232915"/>
                  <a:pt x="1788421" y="2159083"/>
                  <a:pt x="1582198" y="2209363"/>
                </a:cubicBezTo>
                <a:cubicBezTo>
                  <a:pt x="1375975" y="2259643"/>
                  <a:pt x="1160866" y="2152150"/>
                  <a:pt x="990021" y="2209363"/>
                </a:cubicBezTo>
                <a:cubicBezTo>
                  <a:pt x="819176" y="2266576"/>
                  <a:pt x="503350" y="2207707"/>
                  <a:pt x="368235" y="2209363"/>
                </a:cubicBezTo>
                <a:cubicBezTo>
                  <a:pt x="134491" y="2221852"/>
                  <a:pt x="-21055" y="1996556"/>
                  <a:pt x="0" y="1841128"/>
                </a:cubicBezTo>
                <a:cubicBezTo>
                  <a:pt x="-32803" y="1716019"/>
                  <a:pt x="56931" y="1557950"/>
                  <a:pt x="0" y="1350164"/>
                </a:cubicBezTo>
                <a:cubicBezTo>
                  <a:pt x="-56931" y="1142378"/>
                  <a:pt x="9859" y="1016003"/>
                  <a:pt x="0" y="873928"/>
                </a:cubicBezTo>
                <a:cubicBezTo>
                  <a:pt x="-9859" y="731853"/>
                  <a:pt x="51988" y="502905"/>
                  <a:pt x="0" y="368235"/>
                </a:cubicBezTo>
                <a:close/>
              </a:path>
            </a:pathLst>
          </a:custGeom>
          <a:solidFill>
            <a:srgbClr val="A0B1B4"/>
          </a:solidFill>
          <a:ln>
            <a:solidFill>
              <a:srgbClr val="A0B2B6"/>
            </a:solidFill>
            <a:extLst>
              <a:ext uri="{C807C97D-BFC1-408E-A445-0C87EB9F89A2}">
                <ask:lineSketchStyleProps xmlns:ask="http://schemas.microsoft.com/office/drawing/2018/sketchyshapes" sd="2362110430">
                  <a:custGeom>
                    <a:avLst/>
                    <a:gdLst>
                      <a:gd name="connsiteX0" fmla="*/ 0 w 3510451"/>
                      <a:gd name="connsiteY0" fmla="*/ 1093468 h 6560670"/>
                      <a:gd name="connsiteX1" fmla="*/ 349620 w 3510451"/>
                      <a:gd name="connsiteY1" fmla="*/ 0 h 6560670"/>
                      <a:gd name="connsiteX2" fmla="*/ 939974 w 3510451"/>
                      <a:gd name="connsiteY2" fmla="*/ 0 h 6560670"/>
                      <a:gd name="connsiteX3" fmla="*/ 1445992 w 3510451"/>
                      <a:gd name="connsiteY3" fmla="*/ 0 h 6560670"/>
                      <a:gd name="connsiteX4" fmla="*/ 2036346 w 3510451"/>
                      <a:gd name="connsiteY4" fmla="*/ 0 h 6560670"/>
                      <a:gd name="connsiteX5" fmla="*/ 2598588 w 3510451"/>
                      <a:gd name="connsiteY5" fmla="*/ 0 h 6560670"/>
                      <a:gd name="connsiteX6" fmla="*/ 3160830 w 3510451"/>
                      <a:gd name="connsiteY6" fmla="*/ 0 h 6560670"/>
                      <a:gd name="connsiteX7" fmla="*/ 3510451 w 3510451"/>
                      <a:gd name="connsiteY7" fmla="*/ 1093468 h 6560670"/>
                      <a:gd name="connsiteX8" fmla="*/ 3510451 w 3510451"/>
                      <a:gd name="connsiteY8" fmla="*/ 2638853 h 6560670"/>
                      <a:gd name="connsiteX9" fmla="*/ 3510451 w 3510451"/>
                      <a:gd name="connsiteY9" fmla="*/ 4184238 h 6560670"/>
                      <a:gd name="connsiteX10" fmla="*/ 3510451 w 3510451"/>
                      <a:gd name="connsiteY10" fmla="*/ 5467201 h 6560670"/>
                      <a:gd name="connsiteX11" fmla="*/ 3160830 w 3510451"/>
                      <a:gd name="connsiteY11" fmla="*/ 6560670 h 6560670"/>
                      <a:gd name="connsiteX12" fmla="*/ 2682924 w 3510451"/>
                      <a:gd name="connsiteY12" fmla="*/ 6560670 h 6560670"/>
                      <a:gd name="connsiteX13" fmla="*/ 2064458 w 3510451"/>
                      <a:gd name="connsiteY13" fmla="*/ 6560670 h 6560670"/>
                      <a:gd name="connsiteX14" fmla="*/ 1530328 w 3510451"/>
                      <a:gd name="connsiteY14" fmla="*/ 6560670 h 6560670"/>
                      <a:gd name="connsiteX15" fmla="*/ 968086 w 3510451"/>
                      <a:gd name="connsiteY15" fmla="*/ 6560670 h 6560670"/>
                      <a:gd name="connsiteX16" fmla="*/ 349620 w 3510451"/>
                      <a:gd name="connsiteY16" fmla="*/ 6560670 h 6560670"/>
                      <a:gd name="connsiteX17" fmla="*/ 0 w 3510451"/>
                      <a:gd name="connsiteY17" fmla="*/ 5467201 h 6560670"/>
                      <a:gd name="connsiteX18" fmla="*/ 0 w 3510451"/>
                      <a:gd name="connsiteY18" fmla="*/ 3965554 h 6560670"/>
                      <a:gd name="connsiteX19" fmla="*/ 0 w 3510451"/>
                      <a:gd name="connsiteY19" fmla="*/ 2420168 h 6560670"/>
                      <a:gd name="connsiteX20" fmla="*/ 0 w 3510451"/>
                      <a:gd name="connsiteY20" fmla="*/ 1093468 h 6560670"/>
                      <a:gd name="connsiteX0" fmla="*/ 0 w 3510451"/>
                      <a:gd name="connsiteY0" fmla="*/ 1093468 h 6560670"/>
                      <a:gd name="connsiteX1" fmla="*/ 349620 w 3510451"/>
                      <a:gd name="connsiteY1" fmla="*/ 0 h 6560670"/>
                      <a:gd name="connsiteX2" fmla="*/ 827526 w 3510451"/>
                      <a:gd name="connsiteY2" fmla="*/ 0 h 6560670"/>
                      <a:gd name="connsiteX3" fmla="*/ 1305431 w 3510451"/>
                      <a:gd name="connsiteY3" fmla="*/ 0 h 6560670"/>
                      <a:gd name="connsiteX4" fmla="*/ 1811449 w 3510451"/>
                      <a:gd name="connsiteY4" fmla="*/ 0 h 6560670"/>
                      <a:gd name="connsiteX5" fmla="*/ 2345579 w 3510451"/>
                      <a:gd name="connsiteY5" fmla="*/ 0 h 6560670"/>
                      <a:gd name="connsiteX6" fmla="*/ 3160830 w 3510451"/>
                      <a:gd name="connsiteY6" fmla="*/ 0 h 6560670"/>
                      <a:gd name="connsiteX7" fmla="*/ 3510451 w 3510451"/>
                      <a:gd name="connsiteY7" fmla="*/ 1093468 h 6560670"/>
                      <a:gd name="connsiteX8" fmla="*/ 3510451 w 3510451"/>
                      <a:gd name="connsiteY8" fmla="*/ 2551378 h 6560670"/>
                      <a:gd name="connsiteX9" fmla="*/ 3510451 w 3510451"/>
                      <a:gd name="connsiteY9" fmla="*/ 4053029 h 6560670"/>
                      <a:gd name="connsiteX10" fmla="*/ 3510451 w 3510451"/>
                      <a:gd name="connsiteY10" fmla="*/ 5467201 h 6560670"/>
                      <a:gd name="connsiteX11" fmla="*/ 3160830 w 3510451"/>
                      <a:gd name="connsiteY11" fmla="*/ 6560670 h 6560670"/>
                      <a:gd name="connsiteX12" fmla="*/ 2570476 w 3510451"/>
                      <a:gd name="connsiteY12" fmla="*/ 6560670 h 6560670"/>
                      <a:gd name="connsiteX13" fmla="*/ 2064458 w 3510451"/>
                      <a:gd name="connsiteY13" fmla="*/ 6560670 h 6560670"/>
                      <a:gd name="connsiteX14" fmla="*/ 1502216 w 3510451"/>
                      <a:gd name="connsiteY14" fmla="*/ 6560670 h 6560670"/>
                      <a:gd name="connsiteX15" fmla="*/ 939974 w 3510451"/>
                      <a:gd name="connsiteY15" fmla="*/ 6560670 h 6560670"/>
                      <a:gd name="connsiteX16" fmla="*/ 349620 w 3510451"/>
                      <a:gd name="connsiteY16" fmla="*/ 6560670 h 6560670"/>
                      <a:gd name="connsiteX17" fmla="*/ 0 w 3510451"/>
                      <a:gd name="connsiteY17" fmla="*/ 5467201 h 6560670"/>
                      <a:gd name="connsiteX18" fmla="*/ 0 w 3510451"/>
                      <a:gd name="connsiteY18" fmla="*/ 4009291 h 6560670"/>
                      <a:gd name="connsiteX19" fmla="*/ 0 w 3510451"/>
                      <a:gd name="connsiteY19" fmla="*/ 2595115 h 6560670"/>
                      <a:gd name="connsiteX20" fmla="*/ 0 w 3510451"/>
                      <a:gd name="connsiteY20" fmla="*/ 1093468 h 65606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510451" h="6560670" fill="none" extrusionOk="0">
                        <a:moveTo>
                          <a:pt x="0" y="1093468"/>
                        </a:moveTo>
                        <a:cubicBezTo>
                          <a:pt x="-32277" y="511605"/>
                          <a:pt x="134590" y="134657"/>
                          <a:pt x="349620" y="0"/>
                        </a:cubicBezTo>
                        <a:cubicBezTo>
                          <a:pt x="529522" y="-79541"/>
                          <a:pt x="812033" y="187946"/>
                          <a:pt x="939974" y="0"/>
                        </a:cubicBezTo>
                        <a:cubicBezTo>
                          <a:pt x="1116105" y="-194007"/>
                          <a:pt x="1247778" y="140929"/>
                          <a:pt x="1445992" y="0"/>
                        </a:cubicBezTo>
                        <a:cubicBezTo>
                          <a:pt x="1690726" y="-148815"/>
                          <a:pt x="1829649" y="154169"/>
                          <a:pt x="2036346" y="0"/>
                        </a:cubicBezTo>
                        <a:cubicBezTo>
                          <a:pt x="2287985" y="-130669"/>
                          <a:pt x="2315152" y="20265"/>
                          <a:pt x="2598588" y="0"/>
                        </a:cubicBezTo>
                        <a:cubicBezTo>
                          <a:pt x="2844040" y="-33682"/>
                          <a:pt x="2982398" y="190140"/>
                          <a:pt x="3160830" y="0"/>
                        </a:cubicBezTo>
                        <a:cubicBezTo>
                          <a:pt x="3269400" y="-159316"/>
                          <a:pt x="3634435" y="380934"/>
                          <a:pt x="3510451" y="1093468"/>
                        </a:cubicBezTo>
                        <a:cubicBezTo>
                          <a:pt x="3516337" y="1627609"/>
                          <a:pt x="3519290" y="2167123"/>
                          <a:pt x="3510451" y="2638853"/>
                        </a:cubicBezTo>
                        <a:cubicBezTo>
                          <a:pt x="3484467" y="3242702"/>
                          <a:pt x="3434753" y="3658137"/>
                          <a:pt x="3510451" y="4184238"/>
                        </a:cubicBezTo>
                        <a:cubicBezTo>
                          <a:pt x="3563751" y="4593311"/>
                          <a:pt x="3442209" y="4926153"/>
                          <a:pt x="3510451" y="5467201"/>
                        </a:cubicBezTo>
                        <a:cubicBezTo>
                          <a:pt x="3492932" y="6197422"/>
                          <a:pt x="3420039" y="6553705"/>
                          <a:pt x="3160830" y="6560670"/>
                        </a:cubicBezTo>
                        <a:cubicBezTo>
                          <a:pt x="2939833" y="6710253"/>
                          <a:pt x="2887024" y="6535659"/>
                          <a:pt x="2682924" y="6560670"/>
                        </a:cubicBezTo>
                        <a:cubicBezTo>
                          <a:pt x="2426131" y="6600347"/>
                          <a:pt x="2207764" y="6432932"/>
                          <a:pt x="2064458" y="6560670"/>
                        </a:cubicBezTo>
                        <a:cubicBezTo>
                          <a:pt x="1940386" y="6596950"/>
                          <a:pt x="1675318" y="6440269"/>
                          <a:pt x="1530328" y="6560670"/>
                        </a:cubicBezTo>
                        <a:cubicBezTo>
                          <a:pt x="1341129" y="6741251"/>
                          <a:pt x="1129387" y="6437448"/>
                          <a:pt x="968086" y="6560670"/>
                        </a:cubicBezTo>
                        <a:cubicBezTo>
                          <a:pt x="779778" y="6700353"/>
                          <a:pt x="598542" y="6293387"/>
                          <a:pt x="349620" y="6560670"/>
                        </a:cubicBezTo>
                        <a:cubicBezTo>
                          <a:pt x="198086" y="6484039"/>
                          <a:pt x="-11511" y="6042343"/>
                          <a:pt x="0" y="5467201"/>
                        </a:cubicBezTo>
                        <a:cubicBezTo>
                          <a:pt x="8158" y="4956778"/>
                          <a:pt x="4792" y="4443532"/>
                          <a:pt x="0" y="3965554"/>
                        </a:cubicBezTo>
                        <a:cubicBezTo>
                          <a:pt x="-12060" y="3451126"/>
                          <a:pt x="35363" y="3123877"/>
                          <a:pt x="0" y="2420168"/>
                        </a:cubicBezTo>
                        <a:cubicBezTo>
                          <a:pt x="-34108" y="1757607"/>
                          <a:pt x="-23670" y="1520400"/>
                          <a:pt x="0" y="1093468"/>
                        </a:cubicBezTo>
                        <a:close/>
                      </a:path>
                      <a:path w="3510451" h="6560670" stroke="0" extrusionOk="0">
                        <a:moveTo>
                          <a:pt x="0" y="1093468"/>
                        </a:moveTo>
                        <a:cubicBezTo>
                          <a:pt x="-30708" y="400711"/>
                          <a:pt x="240564" y="-74865"/>
                          <a:pt x="349620" y="0"/>
                        </a:cubicBezTo>
                        <a:cubicBezTo>
                          <a:pt x="586953" y="3995"/>
                          <a:pt x="726283" y="137379"/>
                          <a:pt x="827526" y="0"/>
                        </a:cubicBezTo>
                        <a:cubicBezTo>
                          <a:pt x="885607" y="-144170"/>
                          <a:pt x="1079175" y="48799"/>
                          <a:pt x="1305431" y="0"/>
                        </a:cubicBezTo>
                        <a:cubicBezTo>
                          <a:pt x="1524388" y="-15373"/>
                          <a:pt x="1714148" y="131771"/>
                          <a:pt x="1811449" y="0"/>
                        </a:cubicBezTo>
                        <a:cubicBezTo>
                          <a:pt x="1934170" y="-184872"/>
                          <a:pt x="2099200" y="21952"/>
                          <a:pt x="2345579" y="0"/>
                        </a:cubicBezTo>
                        <a:cubicBezTo>
                          <a:pt x="2599255" y="-75144"/>
                          <a:pt x="2812301" y="254928"/>
                          <a:pt x="3160830" y="0"/>
                        </a:cubicBezTo>
                        <a:cubicBezTo>
                          <a:pt x="3326955" y="38590"/>
                          <a:pt x="3508895" y="485547"/>
                          <a:pt x="3510451" y="1093468"/>
                        </a:cubicBezTo>
                        <a:cubicBezTo>
                          <a:pt x="3511793" y="1718884"/>
                          <a:pt x="3487179" y="1834543"/>
                          <a:pt x="3510451" y="2551378"/>
                        </a:cubicBezTo>
                        <a:cubicBezTo>
                          <a:pt x="3519752" y="3267752"/>
                          <a:pt x="3489294" y="3469824"/>
                          <a:pt x="3510451" y="4053029"/>
                        </a:cubicBezTo>
                        <a:cubicBezTo>
                          <a:pt x="3560684" y="4651467"/>
                          <a:pt x="3398780" y="5054984"/>
                          <a:pt x="3510451" y="5467201"/>
                        </a:cubicBezTo>
                        <a:cubicBezTo>
                          <a:pt x="3594631" y="6003992"/>
                          <a:pt x="3296807" y="6565771"/>
                          <a:pt x="3160830" y="6560670"/>
                        </a:cubicBezTo>
                        <a:cubicBezTo>
                          <a:pt x="2908287" y="6594538"/>
                          <a:pt x="2839662" y="6367913"/>
                          <a:pt x="2570476" y="6560670"/>
                        </a:cubicBezTo>
                        <a:cubicBezTo>
                          <a:pt x="2292056" y="6765050"/>
                          <a:pt x="2140893" y="6498889"/>
                          <a:pt x="2064458" y="6560670"/>
                        </a:cubicBezTo>
                        <a:cubicBezTo>
                          <a:pt x="1954787" y="6652067"/>
                          <a:pt x="1741172" y="6367771"/>
                          <a:pt x="1502216" y="6560670"/>
                        </a:cubicBezTo>
                        <a:cubicBezTo>
                          <a:pt x="1303663" y="6733482"/>
                          <a:pt x="1133575" y="6349573"/>
                          <a:pt x="939974" y="6560670"/>
                        </a:cubicBezTo>
                        <a:cubicBezTo>
                          <a:pt x="749866" y="6733939"/>
                          <a:pt x="485702" y="6547635"/>
                          <a:pt x="349620" y="6560670"/>
                        </a:cubicBezTo>
                        <a:cubicBezTo>
                          <a:pt x="43013" y="6571696"/>
                          <a:pt x="57024" y="5940599"/>
                          <a:pt x="0" y="5467201"/>
                        </a:cubicBezTo>
                        <a:cubicBezTo>
                          <a:pt x="-15233" y="5167102"/>
                          <a:pt x="117435" y="4704405"/>
                          <a:pt x="0" y="4009291"/>
                        </a:cubicBezTo>
                        <a:cubicBezTo>
                          <a:pt x="-40295" y="3450622"/>
                          <a:pt x="10416" y="2980852"/>
                          <a:pt x="0" y="2595115"/>
                        </a:cubicBezTo>
                        <a:cubicBezTo>
                          <a:pt x="-11266" y="2190219"/>
                          <a:pt x="25402" y="1381913"/>
                          <a:pt x="0" y="1093468"/>
                        </a:cubicBezTo>
                        <a:close/>
                      </a:path>
                      <a:path w="3510451" h="6560670" fill="none" stroke="0" extrusionOk="0">
                        <a:moveTo>
                          <a:pt x="0" y="1093468"/>
                        </a:moveTo>
                        <a:cubicBezTo>
                          <a:pt x="-47415" y="434507"/>
                          <a:pt x="171374" y="108569"/>
                          <a:pt x="349620" y="0"/>
                        </a:cubicBezTo>
                        <a:cubicBezTo>
                          <a:pt x="516113" y="-41547"/>
                          <a:pt x="808832" y="178772"/>
                          <a:pt x="939974" y="0"/>
                        </a:cubicBezTo>
                        <a:cubicBezTo>
                          <a:pt x="1067874" y="-151661"/>
                          <a:pt x="1146359" y="229797"/>
                          <a:pt x="1445992" y="0"/>
                        </a:cubicBezTo>
                        <a:cubicBezTo>
                          <a:pt x="1752390" y="-156146"/>
                          <a:pt x="1802435" y="117873"/>
                          <a:pt x="2036346" y="0"/>
                        </a:cubicBezTo>
                        <a:cubicBezTo>
                          <a:pt x="2263817" y="-113042"/>
                          <a:pt x="2319969" y="89"/>
                          <a:pt x="2598588" y="0"/>
                        </a:cubicBezTo>
                        <a:cubicBezTo>
                          <a:pt x="2901750" y="-23930"/>
                          <a:pt x="2866983" y="196013"/>
                          <a:pt x="3160830" y="0"/>
                        </a:cubicBezTo>
                        <a:cubicBezTo>
                          <a:pt x="3291327" y="-20236"/>
                          <a:pt x="3540485" y="352830"/>
                          <a:pt x="3510451" y="1093468"/>
                        </a:cubicBezTo>
                        <a:cubicBezTo>
                          <a:pt x="3540007" y="1497752"/>
                          <a:pt x="3538834" y="2162044"/>
                          <a:pt x="3510451" y="2638853"/>
                        </a:cubicBezTo>
                        <a:cubicBezTo>
                          <a:pt x="3398078" y="3142922"/>
                          <a:pt x="3360085" y="3791477"/>
                          <a:pt x="3510451" y="4184238"/>
                        </a:cubicBezTo>
                        <a:cubicBezTo>
                          <a:pt x="3642742" y="4615377"/>
                          <a:pt x="3491451" y="4936243"/>
                          <a:pt x="3510451" y="5467201"/>
                        </a:cubicBezTo>
                        <a:cubicBezTo>
                          <a:pt x="3443997" y="6139900"/>
                          <a:pt x="3313255" y="6528136"/>
                          <a:pt x="3160830" y="6560670"/>
                        </a:cubicBezTo>
                        <a:cubicBezTo>
                          <a:pt x="2971193" y="6675184"/>
                          <a:pt x="2909398" y="6586346"/>
                          <a:pt x="2682924" y="6560670"/>
                        </a:cubicBezTo>
                        <a:cubicBezTo>
                          <a:pt x="2461365" y="6587829"/>
                          <a:pt x="2185748" y="6457123"/>
                          <a:pt x="2064458" y="6560670"/>
                        </a:cubicBezTo>
                        <a:cubicBezTo>
                          <a:pt x="1868587" y="6637427"/>
                          <a:pt x="1774112" y="6407531"/>
                          <a:pt x="1530328" y="6560670"/>
                        </a:cubicBezTo>
                        <a:cubicBezTo>
                          <a:pt x="1343232" y="6668217"/>
                          <a:pt x="1099076" y="6358646"/>
                          <a:pt x="968086" y="6560670"/>
                        </a:cubicBezTo>
                        <a:cubicBezTo>
                          <a:pt x="848432" y="6658251"/>
                          <a:pt x="566621" y="6354339"/>
                          <a:pt x="349620" y="6560670"/>
                        </a:cubicBezTo>
                        <a:cubicBezTo>
                          <a:pt x="135454" y="6590936"/>
                          <a:pt x="91541" y="6065412"/>
                          <a:pt x="0" y="5467201"/>
                        </a:cubicBezTo>
                        <a:cubicBezTo>
                          <a:pt x="-64512" y="4931299"/>
                          <a:pt x="37623" y="4417839"/>
                          <a:pt x="0" y="3965554"/>
                        </a:cubicBezTo>
                        <a:cubicBezTo>
                          <a:pt x="-149361" y="3510325"/>
                          <a:pt x="-20481" y="3176538"/>
                          <a:pt x="0" y="2420168"/>
                        </a:cubicBezTo>
                        <a:cubicBezTo>
                          <a:pt x="-28567" y="1771332"/>
                          <a:pt x="16899" y="1544900"/>
                          <a:pt x="0" y="1093468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1200"/>
              </a:spcAft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</a:rPr>
              <a:t>Literacy</a:t>
            </a:r>
            <a:endParaRPr lang="en-US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2000" dirty="0">
                <a:solidFill>
                  <a:prstClr val="black"/>
                </a:solidFill>
                <a:latin typeface="Comic Sans MS"/>
              </a:rPr>
              <a:t>Practice and learn your burns poem off by heart. To present to either class or Miss Duff</a:t>
            </a: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sz="2000" b="1" u="sng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Calibri"/>
              </a:rPr>
              <a:t>Reading</a:t>
            </a:r>
            <a:endParaRPr lang="en-US" sz="200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sz="2000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  <a:latin typeface="Comic Sans MS"/>
                <a:cs typeface="Calibri"/>
              </a:rPr>
              <a:t>Log onto Nessy and try to spend at least 10 minutes 3 nights a week.</a:t>
            </a:r>
          </a:p>
          <a:p>
            <a:pPr algn="ctr">
              <a:defRPr/>
            </a:pPr>
            <a:endParaRPr lang="en-GB" sz="2000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r>
              <a:rPr lang="en-GB" sz="2000" dirty="0">
                <a:solidFill>
                  <a:prstClr val="black"/>
                </a:solidFill>
                <a:latin typeface="Comic Sans MS"/>
                <a:cs typeface="Calibri"/>
              </a:rPr>
              <a:t>I will award 10 Star points to every person that spend more than 30 minutes on Nessy this week.</a:t>
            </a: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sz="2000" dirty="0">
              <a:solidFill>
                <a:srgbClr val="000000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dirty="0">
              <a:solidFill>
                <a:srgbClr val="000000"/>
              </a:solidFill>
              <a:latin typeface="Comic Sans MS"/>
              <a:cs typeface="Calibri"/>
            </a:endParaRPr>
          </a:p>
          <a:p>
            <a:pPr algn="ctr">
              <a:defRPr/>
            </a:pPr>
            <a:endParaRPr lang="en-GB" sz="1200" dirty="0">
              <a:solidFill>
                <a:srgbClr val="FFFFFF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92D8C37-60CC-4A8A-B25E-B102DFA5F3E1}"/>
              </a:ext>
            </a:extLst>
          </p:cNvPr>
          <p:cNvSpPr/>
          <p:nvPr/>
        </p:nvSpPr>
        <p:spPr>
          <a:xfrm>
            <a:off x="4199042" y="1966921"/>
            <a:ext cx="3746524" cy="4538806"/>
          </a:xfrm>
          <a:prstGeom prst="roundRect">
            <a:avLst/>
          </a:prstGeom>
          <a:solidFill>
            <a:srgbClr val="99CBA8"/>
          </a:solidFill>
          <a:ln>
            <a:solidFill>
              <a:srgbClr val="4278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2400" b="1" u="sng" dirty="0">
                <a:solidFill>
                  <a:prstClr val="black"/>
                </a:solidFill>
                <a:latin typeface="Comic Sans MS"/>
                <a:cs typeface="Arial"/>
              </a:rPr>
              <a:t>Last week's </a:t>
            </a:r>
            <a:r>
              <a:rPr lang="en-GB" sz="2400" b="1" u="sng" dirty="0" err="1">
                <a:solidFill>
                  <a:prstClr val="black"/>
                </a:solidFill>
                <a:latin typeface="Comic Sans MS"/>
                <a:cs typeface="Arial"/>
              </a:rPr>
              <a:t>Sumdog</a:t>
            </a:r>
            <a:r>
              <a:rPr lang="en-GB" sz="2400" b="1" u="sng" dirty="0">
                <a:solidFill>
                  <a:prstClr val="black"/>
                </a:solidFill>
                <a:latin typeface="Comic Sans MS"/>
                <a:cs typeface="Arial"/>
              </a:rPr>
              <a:t> Competition Winner's</a:t>
            </a:r>
          </a:p>
          <a:p>
            <a:pPr algn="ctr">
              <a:defRPr/>
            </a:pPr>
            <a:endParaRPr lang="en-GB" sz="1600" b="1" u="sng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endParaRPr lang="en-GB" sz="1600" b="1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/>
                <a:cs typeface="Arial"/>
              </a:rPr>
              <a:t>1st place – Thomas </a:t>
            </a:r>
          </a:p>
          <a:p>
            <a:pPr algn="ctr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/>
                <a:cs typeface="Arial"/>
              </a:rPr>
              <a:t>2nd place – Oscar</a:t>
            </a:r>
          </a:p>
          <a:p>
            <a:pPr algn="ctr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/>
                <a:cs typeface="Arial"/>
              </a:rPr>
              <a:t>3rd place – Paul</a:t>
            </a:r>
          </a:p>
          <a:p>
            <a:pPr algn="ctr">
              <a:defRPr/>
            </a:pPr>
            <a:endParaRPr lang="en-GB" sz="2400" b="1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sz="2400" b="1" dirty="0">
                <a:solidFill>
                  <a:prstClr val="black"/>
                </a:solidFill>
                <a:latin typeface="Comic Sans MS"/>
                <a:cs typeface="Arial"/>
              </a:rPr>
              <a:t>Congratulations</a:t>
            </a:r>
          </a:p>
          <a:p>
            <a:pPr algn="ctr">
              <a:defRPr/>
            </a:pPr>
            <a:endParaRPr lang="en-GB" sz="1600" b="1" u="sng" dirty="0">
              <a:solidFill>
                <a:prstClr val="black"/>
              </a:solidFill>
              <a:latin typeface="Comic Sans MS"/>
              <a:cs typeface="Arial"/>
            </a:endParaRPr>
          </a:p>
        </p:txBody>
      </p:sp>
      <p:pic>
        <p:nvPicPr>
          <p:cNvPr id="2052" name="Picture 4" descr="Eucalyptus clipart png - Clipart World">
            <a:extLst>
              <a:ext uri="{FF2B5EF4-FFF2-40B4-BE49-F238E27FC236}">
                <a16:creationId xmlns:a16="http://schemas.microsoft.com/office/drawing/2014/main" id="{B979D3DF-23DA-D24C-58AD-4BC020A00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129">
            <a:off x="3103402" y="-194460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cartoon character with a black background&#10;&#10;Description automatically generated">
            <a:extLst>
              <a:ext uri="{FF2B5EF4-FFF2-40B4-BE49-F238E27FC236}">
                <a16:creationId xmlns:a16="http://schemas.microsoft.com/office/drawing/2014/main" id="{798DBCFA-0B85-39A2-BA61-67C7A49E6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03" y="6178220"/>
            <a:ext cx="930755" cy="683824"/>
          </a:xfrm>
          <a:prstGeom prst="rect">
            <a:avLst/>
          </a:prstGeom>
        </p:spPr>
      </p:pic>
      <p:pic>
        <p:nvPicPr>
          <p:cNvPr id="5" name="Picture 4" descr="Eucalyptus clipart png - Clipart World">
            <a:extLst>
              <a:ext uri="{FF2B5EF4-FFF2-40B4-BE49-F238E27FC236}">
                <a16:creationId xmlns:a16="http://schemas.microsoft.com/office/drawing/2014/main" id="{AAA1890B-188B-5637-9F81-A3CB45F6C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0000">
            <a:off x="3677538" y="4915494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ucalyptus clipart png - Clipart World">
            <a:extLst>
              <a:ext uri="{FF2B5EF4-FFF2-40B4-BE49-F238E27FC236}">
                <a16:creationId xmlns:a16="http://schemas.microsoft.com/office/drawing/2014/main" id="{1111DF1E-A2FF-B594-4A2E-F4EB59CE5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129">
            <a:off x="7005657" y="1441204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ucalyptus clipart png - Clipart World">
            <a:extLst>
              <a:ext uri="{FF2B5EF4-FFF2-40B4-BE49-F238E27FC236}">
                <a16:creationId xmlns:a16="http://schemas.microsoft.com/office/drawing/2014/main" id="{938D8409-982C-FF2A-4F78-A6D9D3F78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129">
            <a:off x="10982195" y="-251969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0CFCFDA-53B7-E45F-FE2B-4231382C6EB9}"/>
              </a:ext>
            </a:extLst>
          </p:cNvPr>
          <p:cNvSpPr/>
          <p:nvPr/>
        </p:nvSpPr>
        <p:spPr>
          <a:xfrm>
            <a:off x="5304641" y="5756552"/>
            <a:ext cx="1581775" cy="1053257"/>
          </a:xfrm>
          <a:prstGeom prst="roundRect">
            <a:avLst/>
          </a:prstGeom>
          <a:solidFill>
            <a:srgbClr val="7AA095"/>
          </a:solidFill>
          <a:ln>
            <a:solidFill>
              <a:srgbClr val="98C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sz="20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1600" dirty="0">
                <a:solidFill>
                  <a:prstClr val="black"/>
                </a:solidFill>
                <a:latin typeface="Comic Sans MS"/>
              </a:rPr>
              <a:t>Complete before Friday.</a:t>
            </a:r>
          </a:p>
          <a:p>
            <a:pPr algn="ctr">
              <a:defRPr/>
            </a:pPr>
            <a:endParaRPr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pic>
        <p:nvPicPr>
          <p:cNvPr id="27" name="Picture 26" descr="A blue owl holding a pencil and paper&#10;&#10;Description automatically generated">
            <a:extLst>
              <a:ext uri="{FF2B5EF4-FFF2-40B4-BE49-F238E27FC236}">
                <a16:creationId xmlns:a16="http://schemas.microsoft.com/office/drawing/2014/main" id="{0B178F49-DDC2-3824-609B-427B827D37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0749" y="238425"/>
            <a:ext cx="777816" cy="779493"/>
          </a:xfrm>
          <a:prstGeom prst="rect">
            <a:avLst/>
          </a:prstGeom>
        </p:spPr>
      </p:pic>
      <p:pic>
        <p:nvPicPr>
          <p:cNvPr id="36" name="Picture 35" descr="A clock with flowers and numbers&#10;&#10;Description automatically generated">
            <a:extLst>
              <a:ext uri="{FF2B5EF4-FFF2-40B4-BE49-F238E27FC236}">
                <a16:creationId xmlns:a16="http://schemas.microsoft.com/office/drawing/2014/main" id="{D07B09AC-CA9F-1A12-F300-E7311BDF3D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811" y="1694640"/>
            <a:ext cx="2767641" cy="2796395"/>
          </a:xfrm>
          <a:prstGeom prst="flowChartConnector">
            <a:avLst/>
          </a:prstGeom>
        </p:spPr>
      </p:pic>
      <p:pic>
        <p:nvPicPr>
          <p:cNvPr id="14" name="Picture 13" descr="Literacy support for dyslexia that follows the Science of Reading | Nessy">
            <a:extLst>
              <a:ext uri="{FF2B5EF4-FFF2-40B4-BE49-F238E27FC236}">
                <a16:creationId xmlns:a16="http://schemas.microsoft.com/office/drawing/2014/main" id="{722BD626-DF34-246D-F69E-DC776A0B0A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2505" y="5849885"/>
            <a:ext cx="940280" cy="90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9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250</cp:revision>
  <dcterms:created xsi:type="dcterms:W3CDTF">2024-01-08T15:22:36Z</dcterms:created>
  <dcterms:modified xsi:type="dcterms:W3CDTF">2024-01-22T19:47:06Z</dcterms:modified>
</cp:coreProperties>
</file>