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0DFAB-1841-44DB-921E-75974EB4809F}" v="532" dt="2024-01-08T16:21:28.6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260064" y="79103"/>
            <a:ext cx="3682980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58362" y="79103"/>
            <a:ext cx="3909422" cy="6424461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</a:t>
            </a:r>
            <a:r>
              <a:rPr lang="en-GB" sz="1500" dirty="0" err="1">
                <a:solidFill>
                  <a:prstClr val="black"/>
                </a:solidFill>
                <a:latin typeface="Comic Sans MS"/>
              </a:rPr>
              <a:t>sumdog</a:t>
            </a:r>
            <a:r>
              <a:rPr lang="en-GB" sz="1500" dirty="0">
                <a:solidFill>
                  <a:prstClr val="black"/>
                </a:solidFill>
                <a:latin typeface="Comic Sans MS"/>
              </a:rPr>
              <a:t>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beginning to look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 at 12-hour time.</a:t>
            </a:r>
            <a:endParaRPr lang="en-GB" sz="15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alibri" panose="020F0502020204030204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b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 Good luck! 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1st place will receive 150 coins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2nd place will receive 100 coins.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3rd place will receive 50 coins.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285030" y="6521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8</a:t>
            </a:r>
            <a:r>
              <a:rPr lang="en-GB" sz="4000" baseline="30000" dirty="0">
                <a:solidFill>
                  <a:prstClr val="black"/>
                </a:solidFill>
                <a:latin typeface="Amatic SC"/>
                <a:cs typeface="Amatic SC"/>
              </a:rPr>
              <a:t>th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tic SC"/>
                <a:cs typeface="Amatic SC"/>
              </a:rPr>
              <a:t> </a:t>
            </a: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January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17B157-2EC5-4F53-B177-C0EDC3D916D6}"/>
              </a:ext>
            </a:extLst>
          </p:cNvPr>
          <p:cNvSpPr/>
          <p:nvPr/>
        </p:nvSpPr>
        <p:spPr>
          <a:xfrm>
            <a:off x="8278457" y="179154"/>
            <a:ext cx="3510451" cy="652257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510451"/>
                      <a:gd name="connsiteY0" fmla="*/ 1087118 h 6522570"/>
                      <a:gd name="connsiteX1" fmla="*/ 349620 w 3510451"/>
                      <a:gd name="connsiteY1" fmla="*/ 0 h 6522570"/>
                      <a:gd name="connsiteX2" fmla="*/ 939974 w 3510451"/>
                      <a:gd name="connsiteY2" fmla="*/ 0 h 6522570"/>
                      <a:gd name="connsiteX3" fmla="*/ 1445992 w 3510451"/>
                      <a:gd name="connsiteY3" fmla="*/ 0 h 6522570"/>
                      <a:gd name="connsiteX4" fmla="*/ 2036346 w 3510451"/>
                      <a:gd name="connsiteY4" fmla="*/ 0 h 6522570"/>
                      <a:gd name="connsiteX5" fmla="*/ 2598588 w 3510451"/>
                      <a:gd name="connsiteY5" fmla="*/ 0 h 6522570"/>
                      <a:gd name="connsiteX6" fmla="*/ 3160830 w 3510451"/>
                      <a:gd name="connsiteY6" fmla="*/ 0 h 6522570"/>
                      <a:gd name="connsiteX7" fmla="*/ 3510451 w 3510451"/>
                      <a:gd name="connsiteY7" fmla="*/ 1087118 h 6522570"/>
                      <a:gd name="connsiteX8" fmla="*/ 3510451 w 3510451"/>
                      <a:gd name="connsiteY8" fmla="*/ 2623528 h 6522570"/>
                      <a:gd name="connsiteX9" fmla="*/ 3510451 w 3510451"/>
                      <a:gd name="connsiteY9" fmla="*/ 4159939 h 6522570"/>
                      <a:gd name="connsiteX10" fmla="*/ 3510451 w 3510451"/>
                      <a:gd name="connsiteY10" fmla="*/ 5435451 h 6522570"/>
                      <a:gd name="connsiteX11" fmla="*/ 3160830 w 3510451"/>
                      <a:gd name="connsiteY11" fmla="*/ 6522570 h 6522570"/>
                      <a:gd name="connsiteX12" fmla="*/ 2682924 w 3510451"/>
                      <a:gd name="connsiteY12" fmla="*/ 6522570 h 6522570"/>
                      <a:gd name="connsiteX13" fmla="*/ 2064458 w 3510451"/>
                      <a:gd name="connsiteY13" fmla="*/ 6522570 h 6522570"/>
                      <a:gd name="connsiteX14" fmla="*/ 1530328 w 3510451"/>
                      <a:gd name="connsiteY14" fmla="*/ 6522570 h 6522570"/>
                      <a:gd name="connsiteX15" fmla="*/ 968086 w 3510451"/>
                      <a:gd name="connsiteY15" fmla="*/ 6522570 h 6522570"/>
                      <a:gd name="connsiteX16" fmla="*/ 349620 w 3510451"/>
                      <a:gd name="connsiteY16" fmla="*/ 6522570 h 6522570"/>
                      <a:gd name="connsiteX17" fmla="*/ 0 w 3510451"/>
                      <a:gd name="connsiteY17" fmla="*/ 5435451 h 6522570"/>
                      <a:gd name="connsiteX18" fmla="*/ 0 w 3510451"/>
                      <a:gd name="connsiteY18" fmla="*/ 3942524 h 6522570"/>
                      <a:gd name="connsiteX19" fmla="*/ 0 w 3510451"/>
                      <a:gd name="connsiteY19" fmla="*/ 2406114 h 6522570"/>
                      <a:gd name="connsiteX20" fmla="*/ 0 w 3510451"/>
                      <a:gd name="connsiteY20" fmla="*/ 1087118 h 6522570"/>
                      <a:gd name="connsiteX0" fmla="*/ 0 w 3510451"/>
                      <a:gd name="connsiteY0" fmla="*/ 1087118 h 6522570"/>
                      <a:gd name="connsiteX1" fmla="*/ 349620 w 3510451"/>
                      <a:gd name="connsiteY1" fmla="*/ 0 h 6522570"/>
                      <a:gd name="connsiteX2" fmla="*/ 827526 w 3510451"/>
                      <a:gd name="connsiteY2" fmla="*/ 0 h 6522570"/>
                      <a:gd name="connsiteX3" fmla="*/ 1305431 w 3510451"/>
                      <a:gd name="connsiteY3" fmla="*/ 0 h 6522570"/>
                      <a:gd name="connsiteX4" fmla="*/ 1811449 w 3510451"/>
                      <a:gd name="connsiteY4" fmla="*/ 0 h 6522570"/>
                      <a:gd name="connsiteX5" fmla="*/ 2345579 w 3510451"/>
                      <a:gd name="connsiteY5" fmla="*/ 0 h 6522570"/>
                      <a:gd name="connsiteX6" fmla="*/ 3160830 w 3510451"/>
                      <a:gd name="connsiteY6" fmla="*/ 0 h 6522570"/>
                      <a:gd name="connsiteX7" fmla="*/ 3510451 w 3510451"/>
                      <a:gd name="connsiteY7" fmla="*/ 1087118 h 6522570"/>
                      <a:gd name="connsiteX8" fmla="*/ 3510451 w 3510451"/>
                      <a:gd name="connsiteY8" fmla="*/ 2536561 h 6522570"/>
                      <a:gd name="connsiteX9" fmla="*/ 3510451 w 3510451"/>
                      <a:gd name="connsiteY9" fmla="*/ 4029491 h 6522570"/>
                      <a:gd name="connsiteX10" fmla="*/ 3510451 w 3510451"/>
                      <a:gd name="connsiteY10" fmla="*/ 5435451 h 6522570"/>
                      <a:gd name="connsiteX11" fmla="*/ 3160830 w 3510451"/>
                      <a:gd name="connsiteY11" fmla="*/ 6522570 h 6522570"/>
                      <a:gd name="connsiteX12" fmla="*/ 2570476 w 3510451"/>
                      <a:gd name="connsiteY12" fmla="*/ 6522570 h 6522570"/>
                      <a:gd name="connsiteX13" fmla="*/ 2064458 w 3510451"/>
                      <a:gd name="connsiteY13" fmla="*/ 6522570 h 6522570"/>
                      <a:gd name="connsiteX14" fmla="*/ 1502216 w 3510451"/>
                      <a:gd name="connsiteY14" fmla="*/ 6522570 h 6522570"/>
                      <a:gd name="connsiteX15" fmla="*/ 939974 w 3510451"/>
                      <a:gd name="connsiteY15" fmla="*/ 6522570 h 6522570"/>
                      <a:gd name="connsiteX16" fmla="*/ 349620 w 3510451"/>
                      <a:gd name="connsiteY16" fmla="*/ 6522570 h 6522570"/>
                      <a:gd name="connsiteX17" fmla="*/ 0 w 3510451"/>
                      <a:gd name="connsiteY17" fmla="*/ 5435451 h 6522570"/>
                      <a:gd name="connsiteX18" fmla="*/ 0 w 3510451"/>
                      <a:gd name="connsiteY18" fmla="*/ 3986008 h 6522570"/>
                      <a:gd name="connsiteX19" fmla="*/ 0 w 3510451"/>
                      <a:gd name="connsiteY19" fmla="*/ 2580045 h 6522570"/>
                      <a:gd name="connsiteX20" fmla="*/ 0 w 3510451"/>
                      <a:gd name="connsiteY20" fmla="*/ 1087118 h 6522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510451" h="6522570" fill="none" extrusionOk="0">
                        <a:moveTo>
                          <a:pt x="0" y="1087118"/>
                        </a:moveTo>
                        <a:cubicBezTo>
                          <a:pt x="-17012" y="493884"/>
                          <a:pt x="133732" y="141643"/>
                          <a:pt x="349620" y="0"/>
                        </a:cubicBezTo>
                        <a:cubicBezTo>
                          <a:pt x="525117" y="-77789"/>
                          <a:pt x="799875" y="184380"/>
                          <a:pt x="939974" y="0"/>
                        </a:cubicBezTo>
                        <a:cubicBezTo>
                          <a:pt x="1139162" y="-207740"/>
                          <a:pt x="1273981" y="131250"/>
                          <a:pt x="1445992" y="0"/>
                        </a:cubicBezTo>
                        <a:cubicBezTo>
                          <a:pt x="1671906" y="-114144"/>
                          <a:pt x="1801293" y="128606"/>
                          <a:pt x="2036346" y="0"/>
                        </a:cubicBezTo>
                        <a:cubicBezTo>
                          <a:pt x="2288271" y="-130451"/>
                          <a:pt x="2315029" y="20111"/>
                          <a:pt x="2598588" y="0"/>
                        </a:cubicBezTo>
                        <a:cubicBezTo>
                          <a:pt x="2845841" y="-29738"/>
                          <a:pt x="2982099" y="189036"/>
                          <a:pt x="3160830" y="0"/>
                        </a:cubicBezTo>
                        <a:cubicBezTo>
                          <a:pt x="3261562" y="-168744"/>
                          <a:pt x="3582652" y="369094"/>
                          <a:pt x="3510451" y="1087118"/>
                        </a:cubicBezTo>
                        <a:cubicBezTo>
                          <a:pt x="3524045" y="1603911"/>
                          <a:pt x="3549964" y="2145294"/>
                          <a:pt x="3510451" y="2623528"/>
                        </a:cubicBezTo>
                        <a:cubicBezTo>
                          <a:pt x="3496215" y="3167716"/>
                          <a:pt x="3412557" y="3574976"/>
                          <a:pt x="3510451" y="4159939"/>
                        </a:cubicBezTo>
                        <a:cubicBezTo>
                          <a:pt x="3563540" y="4554895"/>
                          <a:pt x="3478137" y="4901850"/>
                          <a:pt x="3510451" y="5435451"/>
                        </a:cubicBezTo>
                        <a:cubicBezTo>
                          <a:pt x="3495058" y="6135704"/>
                          <a:pt x="3412231" y="6513830"/>
                          <a:pt x="3160830" y="6522570"/>
                        </a:cubicBezTo>
                        <a:cubicBezTo>
                          <a:pt x="2939057" y="6651098"/>
                          <a:pt x="2886562" y="6497270"/>
                          <a:pt x="2682924" y="6522570"/>
                        </a:cubicBezTo>
                        <a:cubicBezTo>
                          <a:pt x="2438099" y="6548859"/>
                          <a:pt x="2196407" y="6416997"/>
                          <a:pt x="2064458" y="6522570"/>
                        </a:cubicBezTo>
                        <a:cubicBezTo>
                          <a:pt x="1940882" y="6545104"/>
                          <a:pt x="1667967" y="6410321"/>
                          <a:pt x="1530328" y="6522570"/>
                        </a:cubicBezTo>
                        <a:cubicBezTo>
                          <a:pt x="1340407" y="6708081"/>
                          <a:pt x="1129901" y="6402675"/>
                          <a:pt x="968086" y="6522570"/>
                        </a:cubicBezTo>
                        <a:cubicBezTo>
                          <a:pt x="747946" y="6636637"/>
                          <a:pt x="585750" y="6290758"/>
                          <a:pt x="349620" y="6522570"/>
                        </a:cubicBezTo>
                        <a:cubicBezTo>
                          <a:pt x="186896" y="6390391"/>
                          <a:pt x="-81463" y="6038757"/>
                          <a:pt x="0" y="5435451"/>
                        </a:cubicBezTo>
                        <a:cubicBezTo>
                          <a:pt x="6102" y="4919000"/>
                          <a:pt x="-6282" y="4440179"/>
                          <a:pt x="0" y="3942524"/>
                        </a:cubicBezTo>
                        <a:cubicBezTo>
                          <a:pt x="-15203" y="3447386"/>
                          <a:pt x="42980" y="3192650"/>
                          <a:pt x="0" y="2406114"/>
                        </a:cubicBezTo>
                        <a:cubicBezTo>
                          <a:pt x="-59345" y="1693293"/>
                          <a:pt x="-11079" y="1515713"/>
                          <a:pt x="0" y="1087118"/>
                        </a:cubicBezTo>
                        <a:close/>
                      </a:path>
                      <a:path w="3510451" h="6522570" stroke="0" extrusionOk="0">
                        <a:moveTo>
                          <a:pt x="0" y="1087118"/>
                        </a:moveTo>
                        <a:cubicBezTo>
                          <a:pt x="-34391" y="391151"/>
                          <a:pt x="221229" y="-73336"/>
                          <a:pt x="349620" y="0"/>
                        </a:cubicBezTo>
                        <a:cubicBezTo>
                          <a:pt x="586178" y="1192"/>
                          <a:pt x="720454" y="124366"/>
                          <a:pt x="827526" y="0"/>
                        </a:cubicBezTo>
                        <a:cubicBezTo>
                          <a:pt x="921899" y="-140315"/>
                          <a:pt x="1080797" y="44256"/>
                          <a:pt x="1305431" y="0"/>
                        </a:cubicBezTo>
                        <a:cubicBezTo>
                          <a:pt x="1548646" y="-34092"/>
                          <a:pt x="1724268" y="142338"/>
                          <a:pt x="1811449" y="0"/>
                        </a:cubicBezTo>
                        <a:cubicBezTo>
                          <a:pt x="1920957" y="-140489"/>
                          <a:pt x="2100499" y="24614"/>
                          <a:pt x="2345579" y="0"/>
                        </a:cubicBezTo>
                        <a:cubicBezTo>
                          <a:pt x="2657432" y="-93869"/>
                          <a:pt x="2801703" y="214272"/>
                          <a:pt x="3160830" y="0"/>
                        </a:cubicBezTo>
                        <a:cubicBezTo>
                          <a:pt x="3377474" y="37427"/>
                          <a:pt x="3507972" y="477351"/>
                          <a:pt x="3510451" y="1087118"/>
                        </a:cubicBezTo>
                        <a:cubicBezTo>
                          <a:pt x="3500391" y="1724046"/>
                          <a:pt x="3500761" y="1835359"/>
                          <a:pt x="3510451" y="2536561"/>
                        </a:cubicBezTo>
                        <a:cubicBezTo>
                          <a:pt x="3522270" y="3256223"/>
                          <a:pt x="3499007" y="3419608"/>
                          <a:pt x="3510451" y="4029491"/>
                        </a:cubicBezTo>
                        <a:cubicBezTo>
                          <a:pt x="3591583" y="4679423"/>
                          <a:pt x="3388777" y="5028407"/>
                          <a:pt x="3510451" y="5435451"/>
                        </a:cubicBezTo>
                        <a:cubicBezTo>
                          <a:pt x="3574190" y="5973778"/>
                          <a:pt x="3314938" y="6544617"/>
                          <a:pt x="3160830" y="6522570"/>
                        </a:cubicBezTo>
                        <a:cubicBezTo>
                          <a:pt x="2915320" y="6588167"/>
                          <a:pt x="2827546" y="6340119"/>
                          <a:pt x="2570476" y="6522570"/>
                        </a:cubicBezTo>
                        <a:cubicBezTo>
                          <a:pt x="2296574" y="6725550"/>
                          <a:pt x="2140843" y="6461210"/>
                          <a:pt x="2064458" y="6522570"/>
                        </a:cubicBezTo>
                        <a:cubicBezTo>
                          <a:pt x="1945474" y="6650592"/>
                          <a:pt x="1728786" y="6343049"/>
                          <a:pt x="1502216" y="6522570"/>
                        </a:cubicBezTo>
                        <a:cubicBezTo>
                          <a:pt x="1300564" y="6720955"/>
                          <a:pt x="1143101" y="6299957"/>
                          <a:pt x="939974" y="6522570"/>
                        </a:cubicBezTo>
                        <a:cubicBezTo>
                          <a:pt x="757359" y="6693946"/>
                          <a:pt x="489250" y="6505872"/>
                          <a:pt x="349620" y="6522570"/>
                        </a:cubicBezTo>
                        <a:cubicBezTo>
                          <a:pt x="29121" y="6529106"/>
                          <a:pt x="-1207" y="5897204"/>
                          <a:pt x="0" y="5435451"/>
                        </a:cubicBezTo>
                        <a:cubicBezTo>
                          <a:pt x="-12675" y="5148990"/>
                          <a:pt x="69096" y="4617978"/>
                          <a:pt x="0" y="3986008"/>
                        </a:cubicBezTo>
                        <a:cubicBezTo>
                          <a:pt x="-34482" y="3455573"/>
                          <a:pt x="11569" y="2923851"/>
                          <a:pt x="0" y="2580045"/>
                        </a:cubicBezTo>
                        <a:cubicBezTo>
                          <a:pt x="-14555" y="2206942"/>
                          <a:pt x="47173" y="1474524"/>
                          <a:pt x="0" y="1087118"/>
                        </a:cubicBezTo>
                        <a:close/>
                      </a:path>
                      <a:path w="3510451" h="6522570" fill="none" stroke="0" extrusionOk="0">
                        <a:moveTo>
                          <a:pt x="0" y="1087118"/>
                        </a:moveTo>
                        <a:cubicBezTo>
                          <a:pt x="-27336" y="456730"/>
                          <a:pt x="179801" y="103035"/>
                          <a:pt x="349620" y="0"/>
                        </a:cubicBezTo>
                        <a:cubicBezTo>
                          <a:pt x="513565" y="-45033"/>
                          <a:pt x="842302" y="173713"/>
                          <a:pt x="939974" y="0"/>
                        </a:cubicBezTo>
                        <a:cubicBezTo>
                          <a:pt x="1053070" y="-135354"/>
                          <a:pt x="1191079" y="164417"/>
                          <a:pt x="1445992" y="0"/>
                        </a:cubicBezTo>
                        <a:cubicBezTo>
                          <a:pt x="1724825" y="-156249"/>
                          <a:pt x="1863082" y="104746"/>
                          <a:pt x="2036346" y="0"/>
                        </a:cubicBezTo>
                        <a:cubicBezTo>
                          <a:pt x="2273504" y="-116226"/>
                          <a:pt x="2341685" y="18155"/>
                          <a:pt x="2598588" y="0"/>
                        </a:cubicBezTo>
                        <a:cubicBezTo>
                          <a:pt x="2857224" y="-23923"/>
                          <a:pt x="2872258" y="194272"/>
                          <a:pt x="3160830" y="0"/>
                        </a:cubicBezTo>
                        <a:cubicBezTo>
                          <a:pt x="3323636" y="-62777"/>
                          <a:pt x="3545852" y="337112"/>
                          <a:pt x="3510451" y="1087118"/>
                        </a:cubicBezTo>
                        <a:cubicBezTo>
                          <a:pt x="3524106" y="1464965"/>
                          <a:pt x="3535380" y="2150388"/>
                          <a:pt x="3510451" y="2623528"/>
                        </a:cubicBezTo>
                        <a:cubicBezTo>
                          <a:pt x="3396878" y="3125249"/>
                          <a:pt x="3415364" y="3727162"/>
                          <a:pt x="3510451" y="4159939"/>
                        </a:cubicBezTo>
                        <a:cubicBezTo>
                          <a:pt x="3635580" y="4591658"/>
                          <a:pt x="3420361" y="4939427"/>
                          <a:pt x="3510451" y="5435451"/>
                        </a:cubicBezTo>
                        <a:cubicBezTo>
                          <a:pt x="3454011" y="6107179"/>
                          <a:pt x="3312091" y="6489864"/>
                          <a:pt x="3160830" y="6522570"/>
                        </a:cubicBezTo>
                        <a:cubicBezTo>
                          <a:pt x="2958728" y="6638190"/>
                          <a:pt x="2910283" y="6530079"/>
                          <a:pt x="2682924" y="6522570"/>
                        </a:cubicBezTo>
                        <a:cubicBezTo>
                          <a:pt x="2466481" y="6564932"/>
                          <a:pt x="2180728" y="6411358"/>
                          <a:pt x="2064458" y="6522570"/>
                        </a:cubicBezTo>
                        <a:cubicBezTo>
                          <a:pt x="1904446" y="6608360"/>
                          <a:pt x="1783679" y="6371770"/>
                          <a:pt x="1530328" y="6522570"/>
                        </a:cubicBezTo>
                        <a:cubicBezTo>
                          <a:pt x="1343412" y="6668111"/>
                          <a:pt x="1115110" y="6348018"/>
                          <a:pt x="968086" y="6522570"/>
                        </a:cubicBezTo>
                        <a:cubicBezTo>
                          <a:pt x="839205" y="6639668"/>
                          <a:pt x="573261" y="6311998"/>
                          <a:pt x="349620" y="6522570"/>
                        </a:cubicBezTo>
                        <a:cubicBezTo>
                          <a:pt x="110770" y="6573655"/>
                          <a:pt x="104252" y="6036057"/>
                          <a:pt x="0" y="5435451"/>
                        </a:cubicBezTo>
                        <a:cubicBezTo>
                          <a:pt x="-109745" y="4913223"/>
                          <a:pt x="57442" y="4430019"/>
                          <a:pt x="0" y="3942524"/>
                        </a:cubicBezTo>
                        <a:cubicBezTo>
                          <a:pt x="-94679" y="3499881"/>
                          <a:pt x="-26428" y="3170185"/>
                          <a:pt x="0" y="2406114"/>
                        </a:cubicBezTo>
                        <a:cubicBezTo>
                          <a:pt x="-16844" y="1794463"/>
                          <a:pt x="8418" y="1543610"/>
                          <a:pt x="0" y="1087118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Literacy</a:t>
            </a:r>
            <a:endParaRPr lang="en-US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Practice the first versus of your Robert Burns poem </a:t>
            </a:r>
            <a:endParaRPr lang="en-US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An Extract from</a:t>
            </a:r>
            <a:endParaRPr lang="en-US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b="1" u="sng" dirty="0">
                <a:solidFill>
                  <a:prstClr val="black"/>
                </a:solidFill>
                <a:latin typeface="Comic Sans MS"/>
              </a:rPr>
              <a:t>TO A MOUSE by Robert Burns</a:t>
            </a:r>
            <a:endParaRPr lang="en-GB" dirty="0">
              <a:solidFill>
                <a:prstClr val="black"/>
              </a:solidFill>
              <a:cs typeface="Calibri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Wee,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sleeket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,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cowran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,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tim’rous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beastie,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O, what a panic’s in thy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breastie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!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Thou need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na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start awa sae hasty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         Wi’ bickering brattle!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I wad be laith to </a:t>
            </a:r>
            <a:r>
              <a:rPr lang="en-GB" err="1">
                <a:solidFill>
                  <a:prstClr val="black"/>
                </a:solidFill>
                <a:latin typeface="Comic Sans MS"/>
              </a:rPr>
              <a:t>rin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an’ chase thee,</a:t>
            </a:r>
          </a:p>
          <a:p>
            <a:pPr algn="ctr">
              <a:defRPr/>
            </a:pPr>
            <a:r>
              <a:rPr lang="en-GB" dirty="0">
                <a:solidFill>
                  <a:prstClr val="black"/>
                </a:solidFill>
                <a:latin typeface="Comic Sans MS"/>
              </a:rPr>
              <a:t>         Wi’ </a:t>
            </a:r>
            <a:r>
              <a:rPr lang="en-GB" dirty="0" err="1">
                <a:solidFill>
                  <a:prstClr val="black"/>
                </a:solidFill>
                <a:latin typeface="Comic Sans MS"/>
              </a:rPr>
              <a:t>murd’ring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Comic Sans MS"/>
              </a:rPr>
              <a:t>pattle</a:t>
            </a:r>
            <a:r>
              <a:rPr lang="en-GB" dirty="0">
                <a:solidFill>
                  <a:prstClr val="black"/>
                </a:solidFill>
                <a:latin typeface="Comic Sans MS"/>
              </a:rPr>
              <a:t>!</a:t>
            </a: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2D8C37-60CC-4A8A-B25E-B102DFA5F3E1}"/>
              </a:ext>
            </a:extLst>
          </p:cNvPr>
          <p:cNvSpPr/>
          <p:nvPr/>
        </p:nvSpPr>
        <p:spPr>
          <a:xfrm>
            <a:off x="4199042" y="1966921"/>
            <a:ext cx="3674638" cy="4538806"/>
          </a:xfrm>
          <a:prstGeom prst="roundRect">
            <a:avLst/>
          </a:prstGeom>
          <a:solidFill>
            <a:srgbClr val="99CBA8"/>
          </a:solidFill>
          <a:ln>
            <a:solidFill>
              <a:srgbClr val="427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15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1500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endParaRPr lang="en-GB" sz="1500">
              <a:solidFill>
                <a:prstClr val="black"/>
              </a:solidFill>
              <a:latin typeface="Comic Sans MS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3103402" y="-19446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03" y="6178220"/>
            <a:ext cx="930755" cy="683824"/>
          </a:xfrm>
          <a:prstGeom prst="rect">
            <a:avLst/>
          </a:prstGeom>
        </p:spPr>
      </p:pic>
      <p:pic>
        <p:nvPicPr>
          <p:cNvPr id="5" name="Picture 4" descr="Eucalyptus clipart png - Clipart World">
            <a:extLst>
              <a:ext uri="{FF2B5EF4-FFF2-40B4-BE49-F238E27FC236}">
                <a16:creationId xmlns:a16="http://schemas.microsoft.com/office/drawing/2014/main" id="{AAA1890B-188B-5637-9F81-A3CB45F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000">
            <a:off x="3779138" y="485199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1111DF1E-A2FF-B594-4A2E-F4EB59CE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6942157" y="141580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10982195" y="-251969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0CFCFDA-53B7-E45F-FE2B-4231382C6EB9}"/>
              </a:ext>
            </a:extLst>
          </p:cNvPr>
          <p:cNvSpPr/>
          <p:nvPr/>
        </p:nvSpPr>
        <p:spPr>
          <a:xfrm>
            <a:off x="5110786" y="4296052"/>
            <a:ext cx="2064375" cy="1332657"/>
          </a:xfrm>
          <a:prstGeom prst="roundRect">
            <a:avLst/>
          </a:prstGeom>
          <a:solidFill>
            <a:srgbClr val="7AA095"/>
          </a:solidFill>
          <a:ln>
            <a:solidFill>
              <a:srgbClr val="98C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2000" dirty="0">
                <a:solidFill>
                  <a:prstClr val="black"/>
                </a:solidFill>
                <a:latin typeface="Comic Sans MS"/>
              </a:rPr>
              <a:t>Complete before Friday.</a:t>
            </a:r>
          </a:p>
          <a:p>
            <a:pPr algn="ctr">
              <a:defRPr/>
            </a:pPr>
            <a:endParaRPr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8249" y="2359325"/>
            <a:ext cx="1463616" cy="1477993"/>
          </a:xfrm>
          <a:prstGeom prst="rect">
            <a:avLst/>
          </a:prstGeom>
        </p:spPr>
      </p:pic>
      <p:pic>
        <p:nvPicPr>
          <p:cNvPr id="36" name="Picture 35" descr="A clock with flowers and numbers&#10;&#10;Description automatically generated">
            <a:extLst>
              <a:ext uri="{FF2B5EF4-FFF2-40B4-BE49-F238E27FC236}">
                <a16:creationId xmlns:a16="http://schemas.microsoft.com/office/drawing/2014/main" id="{D07B09AC-CA9F-1A12-F300-E7311BDF3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65" y="1836708"/>
            <a:ext cx="2767641" cy="2796395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165</cp:revision>
  <dcterms:created xsi:type="dcterms:W3CDTF">2024-01-08T15:22:36Z</dcterms:created>
  <dcterms:modified xsi:type="dcterms:W3CDTF">2024-01-08T16:21:40Z</dcterms:modified>
</cp:coreProperties>
</file>