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48" r:id="rId3"/>
  </p:sldMasterIdLst>
  <p:sldIdLst>
    <p:sldId id="263" r:id="rId4"/>
    <p:sldId id="264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C9"/>
    <a:srgbClr val="FFD1C9"/>
    <a:srgbClr val="F86C6C"/>
    <a:srgbClr val="F2EBEB"/>
    <a:srgbClr val="E4BBFA"/>
    <a:srgbClr val="F2D9FF"/>
    <a:srgbClr val="BFFFCA"/>
    <a:srgbClr val="FFE6CC"/>
    <a:srgbClr val="D8D2A4"/>
    <a:srgbClr val="A5B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F0D3B-103E-9F14-D1D4-EE58AFD2A0A8}" v="35" dt="2023-09-29T14:11:00.904"/>
    <p1510:client id="{16688BA7-2FA6-199D-6576-FD967BC32A86}" v="7" dt="2023-10-30T09:48:14.183"/>
    <p1510:client id="{40E69D12-4BB9-6A21-4846-A4A06A2762F6}" v="2" dt="2023-10-25T15:14:04.844"/>
    <p1510:client id="{7F528AD1-4843-B880-FBFF-250AB28306E7}" v="958" dt="2023-10-01T21:32:00.204"/>
    <p1510:client id="{80D18EF2-48B4-72CC-542E-8494D9E76BB5}" v="17" dt="2023-11-20T09:39:51.564"/>
    <p1510:client id="{86552235-30D8-2D31-95B5-493AB508645A}" v="377" dt="2023-10-24T13:19:24.133"/>
    <p1510:client id="{89CB1C57-C066-F768-5914-1551472007ED}" v="3" dt="2023-11-10T09:44:19.812"/>
    <p1510:client id="{9EE5A1D2-C41B-CBC4-0EA5-16C837CBD59D}" v="254" dt="2023-11-16T19:03:54.091"/>
    <p1510:client id="{E9EF53F6-C494-E9D9-91D7-528ECF4B96DE}" v="623" dt="2023-11-09T13:57:00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15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78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11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6F77-027E-8B7E-4D7E-E40DD1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1F462-B76E-4DFB-73D2-164C6892E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3E465-EFA5-21E5-D33C-FF3C5CE1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46E58-6E87-1EE8-0B91-65CB9572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30739-7B12-2193-B848-A1C62993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145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DA13-4824-8A48-2F7D-3DA805AC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EBF09-A581-368C-5B89-21B7FF2E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36F36-A0C0-3708-388F-250C2E70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21918-A3BC-E20E-5F5F-F4DAE3A3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AF7C-3C9E-1DC5-5A04-79DA2672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5789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9387B-3CD1-D287-5A24-9A9542E9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750DC-89C1-33CD-9A1D-1858BDB43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5BA75-CB4A-23A7-BC51-76780860C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95AF4-7B9D-7DF9-2D3B-6984D40A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447A7-B3C8-A3B5-CAFB-A4A1746F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86020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528E-3F4F-5D9E-D8B2-C5488843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93567-D339-16FB-A0D6-9E16B47A1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2D825-DEDF-0361-EBFB-1B596F87B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BC496-783E-6B78-EC9C-79CDE6CE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26532-9987-6159-E9EB-86D9AF6B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AB4B3-0600-6B0A-ED6E-B8B58E4C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00002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E71C-E587-295D-878E-1F3D5E252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8EEA7-BCC9-5F34-5798-26FF71D60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109CB-230D-9A79-ABAE-42829787C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19BEC-1D24-619B-DC37-15CFE09A1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5876F-A445-77B0-DB4B-9E07BF5D0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345EC-ACC2-C490-3CE2-3AE60BFF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A4F504-C0F2-ED43-3CE4-DD155590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E2FBEA-1AA3-A136-1ED9-299A33E3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472"/>
      </p:ext>
    </p:extLst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0B98-A195-4456-77D3-AA1C5257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AED1A-5ADD-19CA-4FF3-EEB282D5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10B9E-BAFF-7C93-49DC-6691C51D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20C53-E351-A2B3-D2D7-13351795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5241"/>
      </p:ext>
    </p:extLst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14930B-F878-14A7-98D5-CF15EF6E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36741-12BC-7560-BD20-E4141A29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615B8-50F8-0B53-9EBC-E943029C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08977"/>
      </p:ext>
    </p:extLst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16CD4-14EC-301E-76ED-CF6240D7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F76D5-72F8-2E61-91A8-2868108CF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17BE6-EEA7-534E-7D45-C72C50729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7186D-AE10-12D7-56F5-A5AECD29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3C6F7-E314-BA36-6B08-9F28FD46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00440-2F0B-08DA-BAE5-8FC84DA8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93712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64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9EF3-64D9-CE65-DA46-26729E9B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2D8CF1-5328-4265-1A1A-82750C641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35A4B-8AA4-3419-9B56-7211D1565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23CCA-ECD8-8B1D-43D6-2BA91CD6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36DA6-CB1E-F237-2E2D-7BD93AD7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4978F-3F4A-DF96-9D21-F63FBADC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82217"/>
      </p:ext>
    </p:extLst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58C1-688D-C2FA-2120-53E93BD7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E856-3230-C39F-2A2F-BEA33F792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A66AE-CDB8-E7E5-6A63-303CAD5C7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9C5CE-3B88-2F2B-9DEA-948B3275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55363-D87C-BC02-961E-FD966EAD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41059"/>
      </p:ext>
    </p:extLst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3CADF-BB53-E44F-83FE-F57ABEDFC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64588-A047-B02F-A76A-4F737F0F3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F237A-F4D3-123D-45BA-E8D98EDC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EB6F0-128A-B240-830D-55DB1974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AF83-7421-5C14-2BA6-3712C9E0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16525"/>
      </p:ext>
    </p:extLst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DFC7-DCA1-45A7-A39B-C474E0287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784E4-68FA-4680-AC11-273B9362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9825A-914C-42ED-9BF0-653A893E8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17861-C816-4CC0-83A0-445FEEFA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6A8-6F24-4E82-A0A6-10CCDBE1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05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BDBB-8EFD-4D7D-A302-F2F887B6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82F65-D713-48AD-AB82-F5CB7D33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1E2C0-67CF-4D19-AAFA-0491F3BC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3915C-3757-48AF-938C-A70A4AED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56151-3590-4CE3-A662-F2E19C3A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042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1975-F87A-4946-9228-CE1F47BE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55AE4-91A4-4754-A913-7F36CD5FE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16859-85A3-47C1-AD4F-1E0852F0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727C9-EB30-456A-9F41-F0EE0AEB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211A5-20C1-4850-8E6C-9C3A9269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342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0B70-F013-4A8A-801C-9F42C8B0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7404-F54B-4C91-83F6-6146E2F1B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639C8-943E-4C14-A552-380F9D01A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31F5C-BC32-4F54-8A8F-DA862580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40223-E1CC-4427-9702-9D1690D3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210EF-924D-45EE-B033-A9360239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539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0E11-C317-41F1-902F-65ED8D3C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DD356-6E3A-41C3-B834-8E843A388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5313E-2C94-4CEF-8EBC-F2727931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DBACDF-84B5-4CC9-B1EE-DA567B999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6A8DF-1D48-4FCB-A4D4-45608CD35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F9BF9C-18D4-4E9A-B0B9-B1ABCF25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56EAFE-0C2F-4BC1-A23C-FBFD265F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7BB4C1-31EA-4E70-8CA8-EEA4C4E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0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84691-0F61-48E1-8C51-2B5DF2C8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FDA00-2EEC-4F7B-96B7-5C58506E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FFEAE-7B00-4557-B882-44A3DF2E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6CC01-829E-4A23-B81E-ED16F4C2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13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569953-88FB-4E1E-92A3-FCCE171A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9C1B0-E67A-4A84-97DD-707BAC788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6318A-0740-420A-AF7B-B03CCB61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2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057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2765-6C0D-4FBE-A185-0BD947F5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D447C-B19C-48D0-8F2B-324D17F02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B3C16-C1FF-480A-A8B9-5114FF1BE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46B30-E4FA-459C-B31F-813BBDCD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09DF8-E21C-4665-9772-447C360B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05D83-1E5C-428E-81E3-A26446FD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012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E6BD-17A9-42C7-8C91-190CAAB1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A8708-3776-451E-912F-480B621FF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5F644-C46B-4AB7-9392-B267E57EA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31FD4-1240-4C88-A861-3D79461C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CB5DB-3D68-4B96-8504-BCD70338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2E7C3-133F-4A35-86D7-08884709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48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EF9-33B6-4E72-80C4-3FF62762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6634F-5099-4048-B384-01405EB3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D6EFE-9E1E-4E2F-B785-546906C3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3E4DC-6FB4-4666-B53C-A0C01BF00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29A40-427F-4CF7-82D7-92812974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91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59DB9-1EC7-4957-875C-294C1CFA9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481C3-2045-421D-8BAC-2C498FAF9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430E-B497-4417-A941-37EDCDB9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FD155-B305-4BE2-A27B-775D58C2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214E5-8A5B-4D69-A38A-DB12ABBD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0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4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94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6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9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57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71EAF-00B6-4EB2-845E-28E48024960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9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E3CE1-CA7A-696E-6192-DA6F3A3C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C2EA5-B4E8-738E-FFA0-840366188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2C563-0AD8-72E2-7949-A84CD4A85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5BFCE-1218-E544-B2D1-CBE707013A9F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CC1E1-DE7D-7DE3-53C4-DCFD7852A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800ED-9324-871B-F1DA-EE254344C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u"/>
  </p:transition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AD70D-D0FF-424F-9AF6-593C9D28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A0110-3102-4AAA-B960-5E6C8AF10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E4D0F-02C1-4EC0-8B7D-CFE6B2205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FD8B-B197-4668-805C-71C0913FA04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8A244-1193-42F2-8B76-844A0EE2A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3F921-9A00-43E6-8797-D21F578E1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4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YW9o5bFJeE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k93EdJwarB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4E9CD11-1B21-52D4-8197-B4E0C08DF432}"/>
              </a:ext>
            </a:extLst>
          </p:cNvPr>
          <p:cNvSpPr/>
          <p:nvPr/>
        </p:nvSpPr>
        <p:spPr>
          <a:xfrm>
            <a:off x="570142" y="413904"/>
            <a:ext cx="8813320" cy="6009735"/>
          </a:xfrm>
          <a:prstGeom prst="rect">
            <a:avLst/>
          </a:prstGeom>
          <a:solidFill>
            <a:srgbClr val="F2EBEB"/>
          </a:solidFill>
          <a:ln w="57150">
            <a:solidFill>
              <a:srgbClr val="E4BB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C0A160-4D68-AC8E-659C-1EBEB0BF4B5E}"/>
              </a:ext>
            </a:extLst>
          </p:cNvPr>
          <p:cNvSpPr txBox="1"/>
          <p:nvPr/>
        </p:nvSpPr>
        <p:spPr>
          <a:xfrm>
            <a:off x="1710427" y="293215"/>
            <a:ext cx="60760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3F1E8D0-1F71-B41E-9EAA-44060E5054CF}"/>
              </a:ext>
            </a:extLst>
          </p:cNvPr>
          <p:cNvSpPr/>
          <p:nvPr/>
        </p:nvSpPr>
        <p:spPr>
          <a:xfrm>
            <a:off x="2241263" y="102416"/>
            <a:ext cx="5506528" cy="747623"/>
          </a:xfrm>
          <a:prstGeom prst="roundRect">
            <a:avLst/>
          </a:prstGeom>
          <a:solidFill>
            <a:srgbClr val="F2EBEB"/>
          </a:solidFill>
          <a:ln>
            <a:solidFill>
              <a:srgbClr val="E4BB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dirty="0">
                <a:solidFill>
                  <a:srgbClr val="000000"/>
                </a:solidFill>
                <a:latin typeface="Comic Sans MS"/>
                <a:ea typeface="Calibri"/>
                <a:cs typeface="Calibri"/>
              </a:rPr>
              <a:t>Week Beginning 20th November 2023</a:t>
            </a:r>
            <a:endParaRPr lang="en-US" sz="2200" dirty="0">
              <a:latin typeface="Comic Sans MS"/>
            </a:endParaRPr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609D2C1F-A438-286A-D915-E54EDE6F7419}"/>
              </a:ext>
            </a:extLst>
          </p:cNvPr>
          <p:cNvSpPr/>
          <p:nvPr/>
        </p:nvSpPr>
        <p:spPr>
          <a:xfrm>
            <a:off x="4947948" y="994276"/>
            <a:ext cx="4168667" cy="2312692"/>
          </a:xfrm>
          <a:custGeom>
            <a:avLst/>
            <a:gdLst>
              <a:gd name="connsiteX0" fmla="*/ 0 w 3697356"/>
              <a:gd name="connsiteY0" fmla="*/ 368235 h 2209363"/>
              <a:gd name="connsiteX1" fmla="*/ 368235 w 3697356"/>
              <a:gd name="connsiteY1" fmla="*/ 0 h 2209363"/>
              <a:gd name="connsiteX2" fmla="*/ 990021 w 3697356"/>
              <a:gd name="connsiteY2" fmla="*/ 0 h 2209363"/>
              <a:gd name="connsiteX3" fmla="*/ 1611807 w 3697356"/>
              <a:gd name="connsiteY3" fmla="*/ 0 h 2209363"/>
              <a:gd name="connsiteX4" fmla="*/ 2203984 w 3697356"/>
              <a:gd name="connsiteY4" fmla="*/ 0 h 2209363"/>
              <a:gd name="connsiteX5" fmla="*/ 2707335 w 3697356"/>
              <a:gd name="connsiteY5" fmla="*/ 0 h 2209363"/>
              <a:gd name="connsiteX6" fmla="*/ 3329121 w 3697356"/>
              <a:gd name="connsiteY6" fmla="*/ 0 h 2209363"/>
              <a:gd name="connsiteX7" fmla="*/ 3697356 w 3697356"/>
              <a:gd name="connsiteY7" fmla="*/ 368235 h 2209363"/>
              <a:gd name="connsiteX8" fmla="*/ 3697356 w 3697356"/>
              <a:gd name="connsiteY8" fmla="*/ 815013 h 2209363"/>
              <a:gd name="connsiteX9" fmla="*/ 3697356 w 3697356"/>
              <a:gd name="connsiteY9" fmla="*/ 1305977 h 2209363"/>
              <a:gd name="connsiteX10" fmla="*/ 3697356 w 3697356"/>
              <a:gd name="connsiteY10" fmla="*/ 1841128 h 2209363"/>
              <a:gd name="connsiteX11" fmla="*/ 3329121 w 3697356"/>
              <a:gd name="connsiteY11" fmla="*/ 2209363 h 2209363"/>
              <a:gd name="connsiteX12" fmla="*/ 2677726 w 3697356"/>
              <a:gd name="connsiteY12" fmla="*/ 2209363 h 2209363"/>
              <a:gd name="connsiteX13" fmla="*/ 2144767 w 3697356"/>
              <a:gd name="connsiteY13" fmla="*/ 2209363 h 2209363"/>
              <a:gd name="connsiteX14" fmla="*/ 1522981 w 3697356"/>
              <a:gd name="connsiteY14" fmla="*/ 2209363 h 2209363"/>
              <a:gd name="connsiteX15" fmla="*/ 901194 w 3697356"/>
              <a:gd name="connsiteY15" fmla="*/ 2209363 h 2209363"/>
              <a:gd name="connsiteX16" fmla="*/ 368235 w 3697356"/>
              <a:gd name="connsiteY16" fmla="*/ 2209363 h 2209363"/>
              <a:gd name="connsiteX17" fmla="*/ 0 w 3697356"/>
              <a:gd name="connsiteY17" fmla="*/ 1841128 h 2209363"/>
              <a:gd name="connsiteX18" fmla="*/ 0 w 3697356"/>
              <a:gd name="connsiteY18" fmla="*/ 1364893 h 2209363"/>
              <a:gd name="connsiteX19" fmla="*/ 0 w 3697356"/>
              <a:gd name="connsiteY19" fmla="*/ 903386 h 2209363"/>
              <a:gd name="connsiteX20" fmla="*/ 0 w 3697356"/>
              <a:gd name="connsiteY20" fmla="*/ 368235 h 22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7356" h="2209363" fill="none" extrusionOk="0">
                <a:moveTo>
                  <a:pt x="0" y="368235"/>
                </a:moveTo>
                <a:cubicBezTo>
                  <a:pt x="15293" y="147888"/>
                  <a:pt x="131042" y="-12674"/>
                  <a:pt x="368235" y="0"/>
                </a:cubicBezTo>
                <a:cubicBezTo>
                  <a:pt x="576442" y="-45994"/>
                  <a:pt x="746799" y="17802"/>
                  <a:pt x="990021" y="0"/>
                </a:cubicBezTo>
                <a:cubicBezTo>
                  <a:pt x="1233243" y="-17802"/>
                  <a:pt x="1442744" y="64734"/>
                  <a:pt x="1611807" y="0"/>
                </a:cubicBezTo>
                <a:cubicBezTo>
                  <a:pt x="1780870" y="-64734"/>
                  <a:pt x="1967034" y="38661"/>
                  <a:pt x="2203984" y="0"/>
                </a:cubicBezTo>
                <a:cubicBezTo>
                  <a:pt x="2440934" y="-38661"/>
                  <a:pt x="2533026" y="34470"/>
                  <a:pt x="2707335" y="0"/>
                </a:cubicBezTo>
                <a:cubicBezTo>
                  <a:pt x="2881644" y="-34470"/>
                  <a:pt x="3171347" y="31447"/>
                  <a:pt x="3329121" y="0"/>
                </a:cubicBezTo>
                <a:cubicBezTo>
                  <a:pt x="3475505" y="-20493"/>
                  <a:pt x="3688399" y="136513"/>
                  <a:pt x="3697356" y="368235"/>
                </a:cubicBezTo>
                <a:cubicBezTo>
                  <a:pt x="3699405" y="575402"/>
                  <a:pt x="3660370" y="601699"/>
                  <a:pt x="3697356" y="815013"/>
                </a:cubicBezTo>
                <a:cubicBezTo>
                  <a:pt x="3734342" y="1028327"/>
                  <a:pt x="3642566" y="1158278"/>
                  <a:pt x="3697356" y="1305977"/>
                </a:cubicBezTo>
                <a:cubicBezTo>
                  <a:pt x="3752146" y="1453676"/>
                  <a:pt x="3679876" y="1732364"/>
                  <a:pt x="3697356" y="1841128"/>
                </a:cubicBezTo>
                <a:cubicBezTo>
                  <a:pt x="3683974" y="2069282"/>
                  <a:pt x="3542394" y="2209503"/>
                  <a:pt x="3329121" y="2209363"/>
                </a:cubicBezTo>
                <a:cubicBezTo>
                  <a:pt x="3129410" y="2267469"/>
                  <a:pt x="2978692" y="2177344"/>
                  <a:pt x="2677726" y="2209363"/>
                </a:cubicBezTo>
                <a:cubicBezTo>
                  <a:pt x="2376760" y="2241382"/>
                  <a:pt x="2323651" y="2160749"/>
                  <a:pt x="2144767" y="2209363"/>
                </a:cubicBezTo>
                <a:cubicBezTo>
                  <a:pt x="1965883" y="2257977"/>
                  <a:pt x="1724876" y="2184146"/>
                  <a:pt x="1522981" y="2209363"/>
                </a:cubicBezTo>
                <a:cubicBezTo>
                  <a:pt x="1321086" y="2234580"/>
                  <a:pt x="1168044" y="2165927"/>
                  <a:pt x="901194" y="2209363"/>
                </a:cubicBezTo>
                <a:cubicBezTo>
                  <a:pt x="634344" y="2252799"/>
                  <a:pt x="614547" y="2160314"/>
                  <a:pt x="368235" y="2209363"/>
                </a:cubicBezTo>
                <a:cubicBezTo>
                  <a:pt x="212825" y="2238453"/>
                  <a:pt x="14589" y="2070333"/>
                  <a:pt x="0" y="1841128"/>
                </a:cubicBezTo>
                <a:cubicBezTo>
                  <a:pt x="-7344" y="1661554"/>
                  <a:pt x="39865" y="1518925"/>
                  <a:pt x="0" y="1364893"/>
                </a:cubicBezTo>
                <a:cubicBezTo>
                  <a:pt x="-39865" y="1210862"/>
                  <a:pt x="1127" y="1066981"/>
                  <a:pt x="0" y="903386"/>
                </a:cubicBezTo>
                <a:cubicBezTo>
                  <a:pt x="-1127" y="739791"/>
                  <a:pt x="36268" y="527639"/>
                  <a:pt x="0" y="368235"/>
                </a:cubicBezTo>
                <a:close/>
              </a:path>
              <a:path w="3697356" h="2209363" stroke="0" extrusionOk="0">
                <a:moveTo>
                  <a:pt x="0" y="368235"/>
                </a:moveTo>
                <a:cubicBezTo>
                  <a:pt x="-19100" y="158690"/>
                  <a:pt x="132819" y="-13017"/>
                  <a:pt x="368235" y="0"/>
                </a:cubicBezTo>
                <a:cubicBezTo>
                  <a:pt x="534059" y="-24895"/>
                  <a:pt x="859087" y="29950"/>
                  <a:pt x="1019630" y="0"/>
                </a:cubicBezTo>
                <a:cubicBezTo>
                  <a:pt x="1180173" y="-29950"/>
                  <a:pt x="1418597" y="35763"/>
                  <a:pt x="1641416" y="0"/>
                </a:cubicBezTo>
                <a:cubicBezTo>
                  <a:pt x="1864235" y="-35763"/>
                  <a:pt x="2080743" y="17721"/>
                  <a:pt x="2203984" y="0"/>
                </a:cubicBezTo>
                <a:cubicBezTo>
                  <a:pt x="2327225" y="-17721"/>
                  <a:pt x="2511626" y="1550"/>
                  <a:pt x="2766553" y="0"/>
                </a:cubicBezTo>
                <a:cubicBezTo>
                  <a:pt x="3021480" y="-1550"/>
                  <a:pt x="3212881" y="21047"/>
                  <a:pt x="3329121" y="0"/>
                </a:cubicBezTo>
                <a:cubicBezTo>
                  <a:pt x="3552031" y="-4707"/>
                  <a:pt x="3685495" y="217023"/>
                  <a:pt x="3697356" y="368235"/>
                </a:cubicBezTo>
                <a:cubicBezTo>
                  <a:pt x="3713842" y="546068"/>
                  <a:pt x="3662836" y="743916"/>
                  <a:pt x="3697356" y="859199"/>
                </a:cubicBezTo>
                <a:cubicBezTo>
                  <a:pt x="3731876" y="974482"/>
                  <a:pt x="3670758" y="1234896"/>
                  <a:pt x="3697356" y="1335435"/>
                </a:cubicBezTo>
                <a:cubicBezTo>
                  <a:pt x="3723954" y="1435974"/>
                  <a:pt x="3695875" y="1624698"/>
                  <a:pt x="3697356" y="1841128"/>
                </a:cubicBezTo>
                <a:cubicBezTo>
                  <a:pt x="3689941" y="2014247"/>
                  <a:pt x="3527872" y="2258295"/>
                  <a:pt x="3329121" y="2209363"/>
                </a:cubicBezTo>
                <a:cubicBezTo>
                  <a:pt x="3164879" y="2214940"/>
                  <a:pt x="2974241" y="2166693"/>
                  <a:pt x="2707335" y="2209363"/>
                </a:cubicBezTo>
                <a:cubicBezTo>
                  <a:pt x="2440429" y="2252033"/>
                  <a:pt x="2400008" y="2178572"/>
                  <a:pt x="2203984" y="2209363"/>
                </a:cubicBezTo>
                <a:cubicBezTo>
                  <a:pt x="2007960" y="2240154"/>
                  <a:pt x="1792886" y="2154490"/>
                  <a:pt x="1611807" y="2209363"/>
                </a:cubicBezTo>
                <a:cubicBezTo>
                  <a:pt x="1430728" y="2264236"/>
                  <a:pt x="1263663" y="2173574"/>
                  <a:pt x="1108456" y="2209363"/>
                </a:cubicBezTo>
                <a:cubicBezTo>
                  <a:pt x="953249" y="2245152"/>
                  <a:pt x="613251" y="2163523"/>
                  <a:pt x="368235" y="2209363"/>
                </a:cubicBezTo>
                <a:cubicBezTo>
                  <a:pt x="188187" y="2173192"/>
                  <a:pt x="12342" y="2045432"/>
                  <a:pt x="0" y="1841128"/>
                </a:cubicBezTo>
                <a:cubicBezTo>
                  <a:pt x="-39931" y="1675120"/>
                  <a:pt x="54920" y="1545667"/>
                  <a:pt x="0" y="1320706"/>
                </a:cubicBezTo>
                <a:cubicBezTo>
                  <a:pt x="-54920" y="1095745"/>
                  <a:pt x="27623" y="1040752"/>
                  <a:pt x="0" y="815013"/>
                </a:cubicBezTo>
                <a:cubicBezTo>
                  <a:pt x="-27623" y="589274"/>
                  <a:pt x="1539" y="527104"/>
                  <a:pt x="0" y="368235"/>
                </a:cubicBezTo>
                <a:close/>
              </a:path>
            </a:pathLst>
          </a:custGeom>
          <a:solidFill>
            <a:srgbClr val="FFD1C9"/>
          </a:solidFill>
          <a:ln>
            <a:solidFill>
              <a:srgbClr val="FFDCC9"/>
            </a:solidFill>
            <a:extLst>
              <a:ext uri="{C807C97D-BFC1-408E-A445-0C87EB9F89A2}">
                <ask:lineSketchStyleProps xmlns:ask="http://schemas.microsoft.com/office/drawing/2018/sketchyshapes" sd="3043916165">
                  <a:custGeom>
                    <a:avLst/>
                    <a:gdLst>
                      <a:gd name="connsiteX0" fmla="*/ 0 w 4168667"/>
                      <a:gd name="connsiteY0" fmla="*/ 385456 h 2312692"/>
                      <a:gd name="connsiteX1" fmla="*/ 415174 w 4168667"/>
                      <a:gd name="connsiteY1" fmla="*/ 0 h 2312692"/>
                      <a:gd name="connsiteX2" fmla="*/ 1116221 w 4168667"/>
                      <a:gd name="connsiteY2" fmla="*/ 0 h 2312692"/>
                      <a:gd name="connsiteX3" fmla="*/ 1817267 w 4168667"/>
                      <a:gd name="connsiteY3" fmla="*/ 0 h 2312692"/>
                      <a:gd name="connsiteX4" fmla="*/ 2484931 w 4168667"/>
                      <a:gd name="connsiteY4" fmla="*/ 0 h 2312692"/>
                      <a:gd name="connsiteX5" fmla="*/ 3052445 w 4168667"/>
                      <a:gd name="connsiteY5" fmla="*/ 0 h 2312692"/>
                      <a:gd name="connsiteX6" fmla="*/ 3753492 w 4168667"/>
                      <a:gd name="connsiteY6" fmla="*/ 0 h 2312692"/>
                      <a:gd name="connsiteX7" fmla="*/ 4168667 w 4168667"/>
                      <a:gd name="connsiteY7" fmla="*/ 385456 h 2312692"/>
                      <a:gd name="connsiteX8" fmla="*/ 4168667 w 4168667"/>
                      <a:gd name="connsiteY8" fmla="*/ 853130 h 2312692"/>
                      <a:gd name="connsiteX9" fmla="*/ 4168667 w 4168667"/>
                      <a:gd name="connsiteY9" fmla="*/ 1367055 h 2312692"/>
                      <a:gd name="connsiteX10" fmla="*/ 4168667 w 4168667"/>
                      <a:gd name="connsiteY10" fmla="*/ 1927235 h 2312692"/>
                      <a:gd name="connsiteX11" fmla="*/ 3753492 w 4168667"/>
                      <a:gd name="connsiteY11" fmla="*/ 2312692 h 2312692"/>
                      <a:gd name="connsiteX12" fmla="*/ 3019062 w 4168667"/>
                      <a:gd name="connsiteY12" fmla="*/ 2312692 h 2312692"/>
                      <a:gd name="connsiteX13" fmla="*/ 2418165 w 4168667"/>
                      <a:gd name="connsiteY13" fmla="*/ 2312692 h 2312692"/>
                      <a:gd name="connsiteX14" fmla="*/ 1717119 w 4168667"/>
                      <a:gd name="connsiteY14" fmla="*/ 2312692 h 2312692"/>
                      <a:gd name="connsiteX15" fmla="*/ 1016071 w 4168667"/>
                      <a:gd name="connsiteY15" fmla="*/ 2312692 h 2312692"/>
                      <a:gd name="connsiteX16" fmla="*/ 415174 w 4168667"/>
                      <a:gd name="connsiteY16" fmla="*/ 2312692 h 2312692"/>
                      <a:gd name="connsiteX17" fmla="*/ 0 w 4168667"/>
                      <a:gd name="connsiteY17" fmla="*/ 1927235 h 2312692"/>
                      <a:gd name="connsiteX18" fmla="*/ 0 w 4168667"/>
                      <a:gd name="connsiteY18" fmla="*/ 1428727 h 2312692"/>
                      <a:gd name="connsiteX19" fmla="*/ 0 w 4168667"/>
                      <a:gd name="connsiteY19" fmla="*/ 945636 h 2312692"/>
                      <a:gd name="connsiteX20" fmla="*/ 0 w 4168667"/>
                      <a:gd name="connsiteY20" fmla="*/ 385456 h 2312692"/>
                      <a:gd name="connsiteX0" fmla="*/ 0 w 4168667"/>
                      <a:gd name="connsiteY0" fmla="*/ 385456 h 2312692"/>
                      <a:gd name="connsiteX1" fmla="*/ 415174 w 4168667"/>
                      <a:gd name="connsiteY1" fmla="*/ 0 h 2312692"/>
                      <a:gd name="connsiteX2" fmla="*/ 1149604 w 4168667"/>
                      <a:gd name="connsiteY2" fmla="*/ 0 h 2312692"/>
                      <a:gd name="connsiteX3" fmla="*/ 1850651 w 4168667"/>
                      <a:gd name="connsiteY3" fmla="*/ 0 h 2312692"/>
                      <a:gd name="connsiteX4" fmla="*/ 2484931 w 4168667"/>
                      <a:gd name="connsiteY4" fmla="*/ 0 h 2312692"/>
                      <a:gd name="connsiteX5" fmla="*/ 3119212 w 4168667"/>
                      <a:gd name="connsiteY5" fmla="*/ 0 h 2312692"/>
                      <a:gd name="connsiteX6" fmla="*/ 3753492 w 4168667"/>
                      <a:gd name="connsiteY6" fmla="*/ 0 h 2312692"/>
                      <a:gd name="connsiteX7" fmla="*/ 4168667 w 4168667"/>
                      <a:gd name="connsiteY7" fmla="*/ 385456 h 2312692"/>
                      <a:gd name="connsiteX8" fmla="*/ 4168667 w 4168667"/>
                      <a:gd name="connsiteY8" fmla="*/ 899382 h 2312692"/>
                      <a:gd name="connsiteX9" fmla="*/ 4168667 w 4168667"/>
                      <a:gd name="connsiteY9" fmla="*/ 1397891 h 2312692"/>
                      <a:gd name="connsiteX10" fmla="*/ 4168667 w 4168667"/>
                      <a:gd name="connsiteY10" fmla="*/ 1927235 h 2312692"/>
                      <a:gd name="connsiteX11" fmla="*/ 3753492 w 4168667"/>
                      <a:gd name="connsiteY11" fmla="*/ 2312692 h 2312692"/>
                      <a:gd name="connsiteX12" fmla="*/ 3052445 w 4168667"/>
                      <a:gd name="connsiteY12" fmla="*/ 2312692 h 2312692"/>
                      <a:gd name="connsiteX13" fmla="*/ 2484931 w 4168667"/>
                      <a:gd name="connsiteY13" fmla="*/ 2312692 h 2312692"/>
                      <a:gd name="connsiteX14" fmla="*/ 1817267 w 4168667"/>
                      <a:gd name="connsiteY14" fmla="*/ 2312692 h 2312692"/>
                      <a:gd name="connsiteX15" fmla="*/ 1249753 w 4168667"/>
                      <a:gd name="connsiteY15" fmla="*/ 2312692 h 2312692"/>
                      <a:gd name="connsiteX16" fmla="*/ 415174 w 4168667"/>
                      <a:gd name="connsiteY16" fmla="*/ 2312692 h 2312692"/>
                      <a:gd name="connsiteX17" fmla="*/ 0 w 4168667"/>
                      <a:gd name="connsiteY17" fmla="*/ 1927235 h 2312692"/>
                      <a:gd name="connsiteX18" fmla="*/ 0 w 4168667"/>
                      <a:gd name="connsiteY18" fmla="*/ 1382473 h 2312692"/>
                      <a:gd name="connsiteX19" fmla="*/ 0 w 4168667"/>
                      <a:gd name="connsiteY19" fmla="*/ 853130 h 2312692"/>
                      <a:gd name="connsiteX20" fmla="*/ 0 w 4168667"/>
                      <a:gd name="connsiteY20" fmla="*/ 385456 h 231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68667" h="2312692" fill="none" extrusionOk="0">
                        <a:moveTo>
                          <a:pt x="0" y="385456"/>
                        </a:moveTo>
                        <a:cubicBezTo>
                          <a:pt x="17522" y="116847"/>
                          <a:pt x="160684" y="13550"/>
                          <a:pt x="415174" y="0"/>
                        </a:cubicBezTo>
                        <a:cubicBezTo>
                          <a:pt x="698649" y="-46879"/>
                          <a:pt x="860412" y="64306"/>
                          <a:pt x="1116221" y="0"/>
                        </a:cubicBezTo>
                        <a:cubicBezTo>
                          <a:pt x="1436178" y="-35043"/>
                          <a:pt x="1661932" y="114352"/>
                          <a:pt x="1817267" y="0"/>
                        </a:cubicBezTo>
                        <a:cubicBezTo>
                          <a:pt x="1989817" y="-59209"/>
                          <a:pt x="2220347" y="87098"/>
                          <a:pt x="2484931" y="0"/>
                        </a:cubicBezTo>
                        <a:cubicBezTo>
                          <a:pt x="2777082" y="-56239"/>
                          <a:pt x="2846816" y="70242"/>
                          <a:pt x="3052445" y="0"/>
                        </a:cubicBezTo>
                        <a:cubicBezTo>
                          <a:pt x="3253917" y="-50482"/>
                          <a:pt x="3560794" y="996"/>
                          <a:pt x="3753492" y="0"/>
                        </a:cubicBezTo>
                        <a:cubicBezTo>
                          <a:pt x="3918581" y="17595"/>
                          <a:pt x="4186140" y="195234"/>
                          <a:pt x="4168667" y="385456"/>
                        </a:cubicBezTo>
                        <a:cubicBezTo>
                          <a:pt x="4167212" y="609284"/>
                          <a:pt x="4140256" y="630027"/>
                          <a:pt x="4168667" y="853130"/>
                        </a:cubicBezTo>
                        <a:cubicBezTo>
                          <a:pt x="4189270" y="1099250"/>
                          <a:pt x="4093318" y="1253618"/>
                          <a:pt x="4168667" y="1367055"/>
                        </a:cubicBezTo>
                        <a:cubicBezTo>
                          <a:pt x="4224490" y="1532995"/>
                          <a:pt x="4131786" y="1795947"/>
                          <a:pt x="4168667" y="1927235"/>
                        </a:cubicBezTo>
                        <a:cubicBezTo>
                          <a:pt x="4173031" y="2226540"/>
                          <a:pt x="3980273" y="2278640"/>
                          <a:pt x="3753492" y="2312692"/>
                        </a:cubicBezTo>
                        <a:cubicBezTo>
                          <a:pt x="3539211" y="2342792"/>
                          <a:pt x="3363626" y="2273478"/>
                          <a:pt x="3019062" y="2312692"/>
                        </a:cubicBezTo>
                        <a:cubicBezTo>
                          <a:pt x="2667350" y="2340862"/>
                          <a:pt x="2611503" y="2250745"/>
                          <a:pt x="2418165" y="2312692"/>
                        </a:cubicBezTo>
                        <a:cubicBezTo>
                          <a:pt x="2233951" y="2406757"/>
                          <a:pt x="1906145" y="2259583"/>
                          <a:pt x="1717119" y="2312692"/>
                        </a:cubicBezTo>
                        <a:cubicBezTo>
                          <a:pt x="1498559" y="2342447"/>
                          <a:pt x="1371555" y="2265584"/>
                          <a:pt x="1016071" y="2312692"/>
                        </a:cubicBezTo>
                        <a:cubicBezTo>
                          <a:pt x="742906" y="2363474"/>
                          <a:pt x="687584" y="2268054"/>
                          <a:pt x="415174" y="2312692"/>
                        </a:cubicBezTo>
                        <a:cubicBezTo>
                          <a:pt x="294613" y="2328801"/>
                          <a:pt x="70221" y="2208993"/>
                          <a:pt x="0" y="1927235"/>
                        </a:cubicBezTo>
                        <a:cubicBezTo>
                          <a:pt x="-9039" y="1731464"/>
                          <a:pt x="75370" y="1566998"/>
                          <a:pt x="0" y="1428727"/>
                        </a:cubicBezTo>
                        <a:cubicBezTo>
                          <a:pt x="-80365" y="1273987"/>
                          <a:pt x="7146" y="1085686"/>
                          <a:pt x="0" y="945636"/>
                        </a:cubicBezTo>
                        <a:cubicBezTo>
                          <a:pt x="14520" y="779538"/>
                          <a:pt x="55883" y="557862"/>
                          <a:pt x="0" y="385456"/>
                        </a:cubicBezTo>
                        <a:close/>
                      </a:path>
                      <a:path w="4168667" h="2312692" stroke="0" extrusionOk="0">
                        <a:moveTo>
                          <a:pt x="0" y="385456"/>
                        </a:moveTo>
                        <a:cubicBezTo>
                          <a:pt x="-76187" y="150358"/>
                          <a:pt x="181609" y="-3487"/>
                          <a:pt x="415174" y="0"/>
                        </a:cubicBezTo>
                        <a:cubicBezTo>
                          <a:pt x="590984" y="-55355"/>
                          <a:pt x="961094" y="74994"/>
                          <a:pt x="1149604" y="0"/>
                        </a:cubicBezTo>
                        <a:cubicBezTo>
                          <a:pt x="1371549" y="-27360"/>
                          <a:pt x="1619686" y="16670"/>
                          <a:pt x="1850651" y="0"/>
                        </a:cubicBezTo>
                        <a:cubicBezTo>
                          <a:pt x="2132879" y="-58469"/>
                          <a:pt x="2350500" y="35702"/>
                          <a:pt x="2484931" y="0"/>
                        </a:cubicBezTo>
                        <a:cubicBezTo>
                          <a:pt x="2620956" y="-11857"/>
                          <a:pt x="2778305" y="33035"/>
                          <a:pt x="3119212" y="0"/>
                        </a:cubicBezTo>
                        <a:cubicBezTo>
                          <a:pt x="3410485" y="-2072"/>
                          <a:pt x="3618789" y="15424"/>
                          <a:pt x="3753492" y="0"/>
                        </a:cubicBezTo>
                        <a:cubicBezTo>
                          <a:pt x="3996363" y="9579"/>
                          <a:pt x="4153075" y="231785"/>
                          <a:pt x="4168667" y="385456"/>
                        </a:cubicBezTo>
                        <a:cubicBezTo>
                          <a:pt x="4189140" y="578722"/>
                          <a:pt x="4122708" y="806840"/>
                          <a:pt x="4168667" y="899382"/>
                        </a:cubicBezTo>
                        <a:cubicBezTo>
                          <a:pt x="4233509" y="1009382"/>
                          <a:pt x="4145004" y="1296792"/>
                          <a:pt x="4168667" y="1397891"/>
                        </a:cubicBezTo>
                        <a:cubicBezTo>
                          <a:pt x="4148820" y="1505038"/>
                          <a:pt x="4142659" y="1697668"/>
                          <a:pt x="4168667" y="1927235"/>
                        </a:cubicBezTo>
                        <a:cubicBezTo>
                          <a:pt x="4142028" y="2100441"/>
                          <a:pt x="3989826" y="2357797"/>
                          <a:pt x="3753492" y="2312692"/>
                        </a:cubicBezTo>
                        <a:cubicBezTo>
                          <a:pt x="3589766" y="2341804"/>
                          <a:pt x="3353713" y="2274366"/>
                          <a:pt x="3052445" y="2312692"/>
                        </a:cubicBezTo>
                        <a:cubicBezTo>
                          <a:pt x="2748519" y="2356692"/>
                          <a:pt x="2685217" y="2268245"/>
                          <a:pt x="2484931" y="2312692"/>
                        </a:cubicBezTo>
                        <a:cubicBezTo>
                          <a:pt x="2261583" y="2362891"/>
                          <a:pt x="2043289" y="2249889"/>
                          <a:pt x="1817267" y="2312692"/>
                        </a:cubicBezTo>
                        <a:cubicBezTo>
                          <a:pt x="1591609" y="2374055"/>
                          <a:pt x="1444059" y="2304004"/>
                          <a:pt x="1249753" y="2312692"/>
                        </a:cubicBezTo>
                        <a:cubicBezTo>
                          <a:pt x="1052640" y="2330746"/>
                          <a:pt x="729600" y="2267905"/>
                          <a:pt x="415174" y="2312692"/>
                        </a:cubicBezTo>
                        <a:cubicBezTo>
                          <a:pt x="176882" y="2318564"/>
                          <a:pt x="2078" y="2128241"/>
                          <a:pt x="0" y="1927235"/>
                        </a:cubicBezTo>
                        <a:cubicBezTo>
                          <a:pt x="-72304" y="1729211"/>
                          <a:pt x="84186" y="1640779"/>
                          <a:pt x="0" y="1382473"/>
                        </a:cubicBezTo>
                        <a:cubicBezTo>
                          <a:pt x="-61527" y="1156075"/>
                          <a:pt x="30629" y="1092612"/>
                          <a:pt x="0" y="853130"/>
                        </a:cubicBezTo>
                        <a:cubicBezTo>
                          <a:pt x="-14945" y="628222"/>
                          <a:pt x="-1960" y="560232"/>
                          <a:pt x="0" y="385456"/>
                        </a:cubicBezTo>
                        <a:close/>
                      </a:path>
                      <a:path w="4168667" h="2312692" fill="none" stroke="0" extrusionOk="0">
                        <a:moveTo>
                          <a:pt x="0" y="385456"/>
                        </a:moveTo>
                        <a:cubicBezTo>
                          <a:pt x="-7675" y="146750"/>
                          <a:pt x="109251" y="-28904"/>
                          <a:pt x="415174" y="0"/>
                        </a:cubicBezTo>
                        <a:cubicBezTo>
                          <a:pt x="633196" y="-86128"/>
                          <a:pt x="851617" y="4493"/>
                          <a:pt x="1116221" y="0"/>
                        </a:cubicBezTo>
                        <a:cubicBezTo>
                          <a:pt x="1375494" y="-20107"/>
                          <a:pt x="1647088" y="61188"/>
                          <a:pt x="1817267" y="0"/>
                        </a:cubicBezTo>
                        <a:cubicBezTo>
                          <a:pt x="2009926" y="-52845"/>
                          <a:pt x="2222095" y="37733"/>
                          <a:pt x="2484931" y="0"/>
                        </a:cubicBezTo>
                        <a:cubicBezTo>
                          <a:pt x="2761684" y="-25843"/>
                          <a:pt x="2859089" y="38420"/>
                          <a:pt x="3052445" y="0"/>
                        </a:cubicBezTo>
                        <a:cubicBezTo>
                          <a:pt x="3278380" y="2582"/>
                          <a:pt x="3612924" y="39394"/>
                          <a:pt x="3753492" y="0"/>
                        </a:cubicBezTo>
                        <a:cubicBezTo>
                          <a:pt x="3940534" y="-40130"/>
                          <a:pt x="4187950" y="149884"/>
                          <a:pt x="4168667" y="385456"/>
                        </a:cubicBezTo>
                        <a:cubicBezTo>
                          <a:pt x="4173647" y="613374"/>
                          <a:pt x="4127094" y="621790"/>
                          <a:pt x="4168667" y="853130"/>
                        </a:cubicBezTo>
                        <a:cubicBezTo>
                          <a:pt x="4232783" y="1063982"/>
                          <a:pt x="4086763" y="1244969"/>
                          <a:pt x="4168667" y="1367055"/>
                        </a:cubicBezTo>
                        <a:cubicBezTo>
                          <a:pt x="4222231" y="1488166"/>
                          <a:pt x="4147591" y="1827860"/>
                          <a:pt x="4168667" y="1927235"/>
                        </a:cubicBezTo>
                        <a:cubicBezTo>
                          <a:pt x="4169093" y="2153860"/>
                          <a:pt x="3999305" y="2313379"/>
                          <a:pt x="3753492" y="2312692"/>
                        </a:cubicBezTo>
                        <a:cubicBezTo>
                          <a:pt x="3535028" y="2343091"/>
                          <a:pt x="3387558" y="2271938"/>
                          <a:pt x="3019062" y="2312692"/>
                        </a:cubicBezTo>
                        <a:cubicBezTo>
                          <a:pt x="2653326" y="2344318"/>
                          <a:pt x="2612742" y="2265479"/>
                          <a:pt x="2418165" y="2312692"/>
                        </a:cubicBezTo>
                        <a:cubicBezTo>
                          <a:pt x="2185661" y="2369225"/>
                          <a:pt x="1960824" y="2255529"/>
                          <a:pt x="1717119" y="2312692"/>
                        </a:cubicBezTo>
                        <a:cubicBezTo>
                          <a:pt x="1506476" y="2313090"/>
                          <a:pt x="1301272" y="2238566"/>
                          <a:pt x="1016071" y="2312692"/>
                        </a:cubicBezTo>
                        <a:cubicBezTo>
                          <a:pt x="732625" y="2380541"/>
                          <a:pt x="717975" y="2254573"/>
                          <a:pt x="415174" y="2312692"/>
                        </a:cubicBezTo>
                        <a:cubicBezTo>
                          <a:pt x="250787" y="2277674"/>
                          <a:pt x="2854" y="2214978"/>
                          <a:pt x="0" y="1927235"/>
                        </a:cubicBezTo>
                        <a:cubicBezTo>
                          <a:pt x="-25716" y="1740685"/>
                          <a:pt x="49326" y="1590925"/>
                          <a:pt x="0" y="1428727"/>
                        </a:cubicBezTo>
                        <a:cubicBezTo>
                          <a:pt x="-24731" y="1245052"/>
                          <a:pt x="-42838" y="1100353"/>
                          <a:pt x="0" y="945636"/>
                        </a:cubicBezTo>
                        <a:cubicBezTo>
                          <a:pt x="7787" y="728483"/>
                          <a:pt x="5431" y="574514"/>
                          <a:pt x="0" y="38545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42950">
              <a:defRPr/>
            </a:pPr>
            <a:endParaRPr lang="en-GB" sz="146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788787-FE39-FE54-4378-5376F39A4DC9}"/>
              </a:ext>
            </a:extLst>
          </p:cNvPr>
          <p:cNvSpPr/>
          <p:nvPr/>
        </p:nvSpPr>
        <p:spPr>
          <a:xfrm>
            <a:off x="4374436" y="3428283"/>
            <a:ext cx="4910049" cy="28811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42950">
              <a:spcAft>
                <a:spcPts val="1200"/>
              </a:spcAft>
              <a:defRPr/>
            </a:pPr>
            <a:endParaRPr lang="en-GB" sz="1500" dirty="0">
              <a:solidFill>
                <a:srgbClr val="FFDCC9"/>
              </a:solidFill>
              <a:latin typeface="Comic Sans MS" panose="030F0702030302020204" pitchFamily="66" charset="0"/>
            </a:endParaRPr>
          </a:p>
          <a:p>
            <a:pPr algn="ctr" defTabSz="742950">
              <a:spcAft>
                <a:spcPts val="1200"/>
              </a:spcAft>
              <a:defRPr/>
            </a:pPr>
            <a:endParaRPr lang="en-GB" sz="2000" b="1" u="sng" dirty="0">
              <a:solidFill>
                <a:schemeClr val="tx1"/>
              </a:solidFill>
              <a:latin typeface="Comic Sans MS"/>
            </a:endParaRPr>
          </a:p>
          <a:p>
            <a:pPr algn="ctr" defTabSz="742950">
              <a:spcAft>
                <a:spcPts val="1200"/>
              </a:spcAft>
              <a:defRPr/>
            </a:pPr>
            <a:r>
              <a:rPr lang="en-GB" sz="2000" b="1" u="sng" dirty="0">
                <a:solidFill>
                  <a:schemeClr val="tx1"/>
                </a:solidFill>
                <a:latin typeface="Comic Sans MS"/>
              </a:rPr>
              <a:t>Christmas Church Service Practice</a:t>
            </a:r>
            <a:endParaRPr lang="en-GB">
              <a:solidFill>
                <a:schemeClr val="tx1"/>
              </a:solidFill>
            </a:endParaRPr>
          </a:p>
          <a:p>
            <a:pPr algn="ctr" defTabSz="742950"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/>
              </a:rPr>
              <a:t>Practice your Christmas poem and Christmas songs:</a:t>
            </a:r>
            <a:endParaRPr lang="en-GB" b="1" u="sng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 defTabSz="742950"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/>
              </a:rPr>
              <a:t>Merry Christmas everyone by Shakin Stevens: </a:t>
            </a:r>
            <a:r>
              <a:rPr lang="en-GB" dirty="0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 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https://www.youtube.com/watch?v=TYW9o5bFJeE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</a:p>
          <a:p>
            <a:pPr algn="ctr" defTabSz="742950"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/>
              </a:rPr>
              <a:t>Midnight: 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  <a:hlinkClick r:id="rId4"/>
              </a:rPr>
              <a:t>https://www.youtube.com/watch?v=k93EdJwarB0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</a:p>
          <a:p>
            <a:pPr algn="ctr" defTabSz="742950">
              <a:defRPr/>
            </a:pPr>
            <a:endParaRPr lang="en-GB" sz="1500" dirty="0">
              <a:solidFill>
                <a:srgbClr val="FFDCC9"/>
              </a:solidFill>
              <a:latin typeface="Comic Sans MS" panose="030F0702030302020204" pitchFamily="66" charset="0"/>
            </a:endParaRPr>
          </a:p>
          <a:p>
            <a:pPr algn="ctr" defTabSz="742950">
              <a:defRPr/>
            </a:pPr>
            <a:endParaRPr lang="en-GB" sz="1600" dirty="0">
              <a:solidFill>
                <a:srgbClr val="FFDCC9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C9EA310-38EB-6AA7-AA33-8CAEB55BBC14}"/>
              </a:ext>
            </a:extLst>
          </p:cNvPr>
          <p:cNvSpPr/>
          <p:nvPr/>
        </p:nvSpPr>
        <p:spPr>
          <a:xfrm>
            <a:off x="5150486" y="1078379"/>
            <a:ext cx="638397" cy="547016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42950">
              <a:defRPr/>
            </a:pPr>
            <a:endParaRPr lang="en-GB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76803270-3AEF-63F9-828C-C2DBFB2AB134}"/>
              </a:ext>
            </a:extLst>
          </p:cNvPr>
          <p:cNvSpPr txBox="1"/>
          <p:nvPr/>
        </p:nvSpPr>
        <p:spPr>
          <a:xfrm>
            <a:off x="5150086" y="1270042"/>
            <a:ext cx="3843930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42950">
              <a:defRPr/>
            </a:pPr>
            <a:r>
              <a:rPr lang="en-GB" sz="2000" b="1" u="sng" dirty="0">
                <a:latin typeface="Comic Sans MS"/>
              </a:rPr>
              <a:t>Reading</a:t>
            </a:r>
            <a:endParaRPr lang="en-US" sz="2000">
              <a:solidFill>
                <a:prstClr val="black"/>
              </a:solidFill>
              <a:latin typeface="Comic Sans MS"/>
            </a:endParaRPr>
          </a:p>
          <a:p>
            <a:pPr algn="ctr" defTabSz="742950">
              <a:defRPr/>
            </a:pPr>
            <a:endParaRPr lang="en-GB" sz="2000" dirty="0">
              <a:solidFill>
                <a:prstClr val="black"/>
              </a:solidFill>
              <a:latin typeface="Comic Sans MS"/>
            </a:endParaRPr>
          </a:p>
          <a:p>
            <a:pPr algn="ctr" defTabSz="742950">
              <a:defRPr/>
            </a:pPr>
            <a:r>
              <a:rPr lang="en-GB" sz="2000" dirty="0">
                <a:solidFill>
                  <a:prstClr val="black"/>
                </a:solidFill>
                <a:latin typeface="Comic Sans MS"/>
              </a:rPr>
              <a:t>Log onto Nessy and try to spend at least 10 minutes on it every night. 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BF945A-CCC7-DC7E-CA14-8557BC72E014}"/>
              </a:ext>
            </a:extLst>
          </p:cNvPr>
          <p:cNvSpPr/>
          <p:nvPr/>
        </p:nvSpPr>
        <p:spPr>
          <a:xfrm>
            <a:off x="678297" y="997363"/>
            <a:ext cx="4068792" cy="25735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GB" sz="1600" b="1" u="sng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Maths</a:t>
            </a:r>
            <a:endParaRPr lang="en-GB" sz="1600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  <a:p>
            <a:pPr algn="ctr">
              <a:spcAft>
                <a:spcPts val="1200"/>
              </a:spcAft>
            </a:pPr>
            <a:r>
              <a:rPr lang="en-GB" sz="16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Log onto sumdog. I have set some games for you.</a:t>
            </a:r>
            <a:endParaRPr lang="en-GB" sz="1600">
              <a:solidFill>
                <a:srgbClr val="FFFFFF"/>
              </a:solidFill>
              <a:latin typeface="Comic Sans MS"/>
              <a:ea typeface="+mn-lt"/>
              <a:cs typeface="+mn-lt"/>
            </a:endParaRPr>
          </a:p>
          <a:p>
            <a:pPr algn="ctr">
              <a:spcAft>
                <a:spcPts val="1200"/>
              </a:spcAft>
            </a:pPr>
            <a:r>
              <a:rPr lang="en-GB" sz="16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 You will be practicing Money</a:t>
            </a:r>
          </a:p>
          <a:p>
            <a:pPr algn="ctr">
              <a:spcAft>
                <a:spcPts val="1200"/>
              </a:spcAft>
            </a:pPr>
            <a:endParaRPr lang="en-GB" sz="1600" dirty="0">
              <a:solidFill>
                <a:srgbClr val="000000"/>
              </a:solidFill>
              <a:latin typeface="Comic Sans MS"/>
              <a:ea typeface="Calibri"/>
              <a:cs typeface="Calibri"/>
            </a:endParaRPr>
          </a:p>
          <a:p>
            <a:pPr algn="ctr">
              <a:spcAft>
                <a:spcPts val="1200"/>
              </a:spcAft>
            </a:pPr>
            <a:endParaRPr lang="en-GB" sz="1500" dirty="0">
              <a:solidFill>
                <a:srgbClr val="000000"/>
              </a:solidFill>
              <a:latin typeface="Comic Sans MS"/>
              <a:ea typeface="Calibri"/>
              <a:cs typeface="Calibri"/>
            </a:endParaRPr>
          </a:p>
          <a:p>
            <a:pPr algn="ctr">
              <a:spcAft>
                <a:spcPts val="1200"/>
              </a:spcAft>
            </a:pPr>
            <a:endParaRPr lang="en-GB" sz="1500" dirty="0">
              <a:solidFill>
                <a:srgbClr val="000000"/>
              </a:solidFill>
              <a:latin typeface="Comic Sans MS"/>
              <a:ea typeface="Calibri"/>
              <a:cs typeface="Calibri"/>
            </a:endParaRPr>
          </a:p>
        </p:txBody>
      </p:sp>
      <p:pic>
        <p:nvPicPr>
          <p:cNvPr id="12" name="Picture 11" descr="A cartoon character with a black background&#10;&#10;Description automatically generated">
            <a:extLst>
              <a:ext uri="{FF2B5EF4-FFF2-40B4-BE49-F238E27FC236}">
                <a16:creationId xmlns:a16="http://schemas.microsoft.com/office/drawing/2014/main" id="{CF167ACE-89FC-CC99-9006-4238FDAF4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333" y="2440108"/>
            <a:ext cx="1371600" cy="1000125"/>
          </a:xfrm>
          <a:prstGeom prst="rect">
            <a:avLst/>
          </a:prstGeom>
        </p:spPr>
      </p:pic>
      <p:pic>
        <p:nvPicPr>
          <p:cNvPr id="14" name="Picture 13" descr="Literacy support for dyslexia that follows the Science of Reading | Nessy">
            <a:extLst>
              <a:ext uri="{FF2B5EF4-FFF2-40B4-BE49-F238E27FC236}">
                <a16:creationId xmlns:a16="http://schemas.microsoft.com/office/drawing/2014/main" id="{0BC0DD3B-A4F7-2099-63E4-C1189B45F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0654" y="660909"/>
            <a:ext cx="940280" cy="906673"/>
          </a:xfrm>
          <a:prstGeom prst="rect">
            <a:avLst/>
          </a:prstGeom>
        </p:spPr>
      </p:pic>
      <p:pic>
        <p:nvPicPr>
          <p:cNvPr id="13" name="Picture 12" descr="A poem on a yellow background&#10;&#10;Description automatically generated">
            <a:extLst>
              <a:ext uri="{FF2B5EF4-FFF2-40B4-BE49-F238E27FC236}">
                <a16:creationId xmlns:a16="http://schemas.microsoft.com/office/drawing/2014/main" id="{60B8B08B-89B0-059D-D939-2339241BA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8" y="3570273"/>
            <a:ext cx="2560530" cy="3283035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2B29D145-EDB7-B496-CE7D-7D9DCAE873D3}"/>
              </a:ext>
            </a:extLst>
          </p:cNvPr>
          <p:cNvSpPr txBox="1"/>
          <p:nvPr/>
        </p:nvSpPr>
        <p:spPr>
          <a:xfrm>
            <a:off x="2570951" y="4158570"/>
            <a:ext cx="2013287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Times New Roman"/>
                <a:ea typeface="Calibri"/>
                <a:cs typeface="Calibri"/>
              </a:rPr>
              <a:t>Christmas Poem Falling Snow By </a:t>
            </a:r>
            <a:r>
              <a:rPr lang="en-GB" sz="1600" b="1" dirty="0">
                <a:solidFill>
                  <a:srgbClr val="0F0F0F"/>
                </a:solidFill>
                <a:latin typeface="Times New Roman"/>
                <a:ea typeface="+mn-lt"/>
                <a:cs typeface="+mn-lt"/>
              </a:rPr>
              <a:t>Francis Sherman</a:t>
            </a:r>
            <a:endParaRPr lang="en-GB" sz="1600" dirty="0">
              <a:solidFill>
                <a:srgbClr val="0F0F0F"/>
              </a:solidFill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7708498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34B3-922A-C74B-30D0-CC00C157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63BF8-17D3-F07B-61B8-F25D486C7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oem on a yellow background&#10;&#10;Description automatically generated">
            <a:extLst>
              <a:ext uri="{FF2B5EF4-FFF2-40B4-BE49-F238E27FC236}">
                <a16:creationId xmlns:a16="http://schemas.microsoft.com/office/drawing/2014/main" id="{2A8EB814-A048-A9DB-6DFF-BF257C20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" y="-3970"/>
            <a:ext cx="4935948" cy="6983576"/>
          </a:xfrm>
          <a:prstGeom prst="rect">
            <a:avLst/>
          </a:prstGeom>
        </p:spPr>
      </p:pic>
      <p:pic>
        <p:nvPicPr>
          <p:cNvPr id="8" name="Picture 7" descr="A poem on a yellow background&#10;&#10;Description automatically generated">
            <a:extLst>
              <a:ext uri="{FF2B5EF4-FFF2-40B4-BE49-F238E27FC236}">
                <a16:creationId xmlns:a16="http://schemas.microsoft.com/office/drawing/2014/main" id="{E9FE93AF-DA91-9FD0-5680-E8CBD6C6A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803" y="-3970"/>
            <a:ext cx="5011759" cy="69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97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</TotalTime>
  <Words>174</Words>
  <Application>Microsoft Office PowerPoint</Application>
  <PresentationFormat>A4 Paper (210x297 mm)</PresentationFormat>
  <Paragraphs>34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Office Theme</vt:lpstr>
      <vt:lpstr>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GILL</dc:creator>
  <cp:lastModifiedBy>Miss GILL</cp:lastModifiedBy>
  <cp:revision>661</cp:revision>
  <dcterms:created xsi:type="dcterms:W3CDTF">2023-09-25T15:17:23Z</dcterms:created>
  <dcterms:modified xsi:type="dcterms:W3CDTF">2023-11-20T09:39:52Z</dcterms:modified>
</cp:coreProperties>
</file>