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48" r:id="rId3"/>
  </p:sldMasterIdLst>
  <p:sldIdLst>
    <p:sldId id="262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C9"/>
    <a:srgbClr val="FFD1C9"/>
    <a:srgbClr val="E4BBFA"/>
    <a:srgbClr val="F2D9FF"/>
    <a:srgbClr val="F86C6C"/>
    <a:srgbClr val="F2EBEB"/>
    <a:srgbClr val="BFFFCA"/>
    <a:srgbClr val="FFE6CC"/>
    <a:srgbClr val="D8D2A4"/>
    <a:srgbClr val="A5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F0D3B-103E-9F14-D1D4-EE58AFD2A0A8}" v="35" dt="2023-09-29T14:11:00.904"/>
    <p1510:client id="{16688BA7-2FA6-199D-6576-FD967BC32A86}" v="7" dt="2023-10-30T09:48:14.183"/>
    <p1510:client id="{2646C480-04A7-BBCC-2910-A13C2B9056AC}" v="522" dt="2023-11-06T22:46:59.869"/>
    <p1510:client id="{40E69D12-4BB9-6A21-4846-A4A06A2762F6}" v="2" dt="2023-10-25T15:14:04.844"/>
    <p1510:client id="{7F528AD1-4843-B880-FBFF-250AB28306E7}" v="958" dt="2023-10-01T21:32:00.204"/>
    <p1510:client id="{86552235-30D8-2D31-95B5-493AB508645A}" v="377" dt="2023-10-24T13:19:24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5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1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E6F77-027E-8B7E-4D7E-E40DD1148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1F462-B76E-4DFB-73D2-164C6892E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3E465-EFA5-21E5-D33C-FF3C5CE1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46E58-6E87-1EE8-0B91-65CB9572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30739-7B12-2193-B848-A1C62993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145"/>
      </p:ext>
    </p:extLst>
  </p:cSld>
  <p:clrMapOvr>
    <a:masterClrMapping/>
  </p:clrMapOvr>
  <p:transition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DA13-4824-8A48-2F7D-3DA805AC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EBF09-A581-368C-5B89-21B7FF2EB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36F36-A0C0-3708-388F-250C2E70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21918-A3BC-E20E-5F5F-F4DAE3A3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AF7C-3C9E-1DC5-5A04-79DA2672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75789"/>
      </p:ext>
    </p:extLst>
  </p:cSld>
  <p:clrMapOvr>
    <a:masterClrMapping/>
  </p:clrMapOvr>
  <p:transition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387B-3CD1-D287-5A24-9A9542E9B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750DC-89C1-33CD-9A1D-1858BDB43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BA75-CB4A-23A7-BC51-76780860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95AF4-7B9D-7DF9-2D3B-6984D40A1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447A7-B3C8-A3B5-CAFB-A4A1746F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6020"/>
      </p:ext>
    </p:extLst>
  </p:cSld>
  <p:clrMapOvr>
    <a:masterClrMapping/>
  </p:clrMapOvr>
  <p:transition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528E-3F4F-5D9E-D8B2-C5488843B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93567-D339-16FB-A0D6-9E16B47A1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2D825-DEDF-0361-EBFB-1B596F87B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BC496-783E-6B78-EC9C-79CDE6CE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26532-9987-6159-E9EB-86D9AF6B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AB4B3-0600-6B0A-ED6E-B8B58E4C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00002"/>
      </p:ext>
    </p:extLst>
  </p:cSld>
  <p:clrMapOvr>
    <a:masterClrMapping/>
  </p:clrMapOvr>
  <p:transition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7E71C-E587-295D-878E-1F3D5E25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8EEA7-BCC9-5F34-5798-26FF71D60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109CB-230D-9A79-ABAE-42829787C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9BEC-1D24-619B-DC37-15CFE09A1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D5876F-A445-77B0-DB4B-9E07BF5D0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345EC-ACC2-C490-3CE2-3AE60BFF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A4F504-C0F2-ED43-3CE4-DD155590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2FBEA-1AA3-A136-1ED9-299A33E3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7472"/>
      </p:ext>
    </p:extLst>
  </p:cSld>
  <p:clrMapOvr>
    <a:masterClrMapping/>
  </p:clrMapOvr>
  <p:transition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0B98-A195-4456-77D3-AA1C5257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AED1A-5ADD-19CA-4FF3-EEB282D5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10B9E-BAFF-7C93-49DC-6691C51D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20C53-E351-A2B3-D2D7-13351795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5241"/>
      </p:ext>
    </p:extLst>
  </p:cSld>
  <p:clrMapOvr>
    <a:masterClrMapping/>
  </p:clrMapOvr>
  <p:transition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4930B-F878-14A7-98D5-CF15EF6E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36741-12BC-7560-BD20-E4141A29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615B8-50F8-0B53-9EBC-E943029C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08977"/>
      </p:ext>
    </p:extLst>
  </p:cSld>
  <p:clrMapOvr>
    <a:masterClrMapping/>
  </p:clrMapOvr>
  <p:transition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16CD4-14EC-301E-76ED-CF6240D7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F76D5-72F8-2E61-91A8-2868108CF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17BE6-EEA7-534E-7D45-C72C50729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7186D-AE10-12D7-56F5-A5AECD29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3C6F7-E314-BA36-6B08-9F28FD46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00440-2F0B-08DA-BAE5-8FC84DA8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93712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6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9EF3-64D9-CE65-DA46-26729E9BF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D8CF1-5328-4265-1A1A-82750C641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35A4B-8AA4-3419-9B56-7211D156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23CCA-ECD8-8B1D-43D6-2BA91CD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36DA6-CB1E-F237-2E2D-7BD93AD7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4978F-3F4A-DF96-9D21-F63FBADC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2217"/>
      </p:ext>
    </p:extLst>
  </p:cSld>
  <p:clrMapOvr>
    <a:masterClrMapping/>
  </p:clrMapOvr>
  <p:transition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58C1-688D-C2FA-2120-53E93BD7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FE856-3230-C39F-2A2F-BEA33F792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A66AE-CDB8-E7E5-6A63-303CAD5C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9C5CE-3B88-2F2B-9DEA-948B32758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55363-D87C-BC02-961E-FD966EAD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41059"/>
      </p:ext>
    </p:extLst>
  </p:cSld>
  <p:clrMapOvr>
    <a:masterClrMapping/>
  </p:clrMapOvr>
  <p:transition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3CADF-BB53-E44F-83FE-F57ABEDFC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64588-A047-B02F-A76A-4F737F0F3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F237A-F4D3-123D-45BA-E8D98EDC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EB6F0-128A-B240-830D-55DB1974A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6AF83-7421-5C14-2BA6-3712C9E0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6525"/>
      </p:ext>
    </p:extLst>
  </p:cSld>
  <p:clrMapOvr>
    <a:masterClrMapping/>
  </p:clrMapOvr>
  <p:transition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ADFC7-DCA1-45A7-A39B-C474E0287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784E4-68FA-4680-AC11-273B9362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9825A-914C-42ED-9BF0-653A893E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17861-C816-4CC0-83A0-445FEEFA5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6A8-6F24-4E82-A0A6-10CCDBE1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05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BDBB-8EFD-4D7D-A302-F2F887B62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82F65-D713-48AD-AB82-F5CB7D33D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1E2C0-67CF-4D19-AAFA-0491F3BC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915C-3757-48AF-938C-A70A4AED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56151-3590-4CE3-A662-F2E19C3A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42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1975-F87A-4946-9228-CE1F47BE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55AE4-91A4-4754-A913-7F36CD5FE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16859-85A3-47C1-AD4F-1E0852F0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727C9-EB30-456A-9F41-F0EE0AEB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211A5-20C1-4850-8E6C-9C3A9269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3424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00B70-F013-4A8A-801C-9F42C8B0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7404-F54B-4C91-83F6-6146E2F1B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639C8-943E-4C14-A552-380F9D01A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31F5C-BC32-4F54-8A8F-DA862580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40223-E1CC-4427-9702-9D1690D3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210EF-924D-45EE-B033-A9360239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39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10E11-C317-41F1-902F-65ED8D3C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DD356-6E3A-41C3-B834-8E843A388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5313E-2C94-4CEF-8EBC-F27279310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BACDF-84B5-4CC9-B1EE-DA567B999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6A8DF-1D48-4FCB-A4D4-45608CD35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9BF9C-18D4-4E9A-B0B9-B1ABCF25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6EAFE-0C2F-4BC1-A23C-FBFD265F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7BB4C1-31EA-4E70-8CA8-EEA4C4E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20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4691-0F61-48E1-8C51-2B5DF2C8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FDA00-2EEC-4F7B-96B7-5C58506E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FFEAE-7B00-4557-B882-44A3DF2E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6CC01-829E-4A23-B81E-ED16F4C2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13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569953-88FB-4E1E-92A3-FCCE171A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9C1B0-E67A-4A84-97DD-707BAC78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6318A-0740-420A-AF7B-B03CCB61F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2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571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2765-6C0D-4FBE-A185-0BD947F50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447C-B19C-48D0-8F2B-324D17F0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B3C16-C1FF-480A-A8B9-5114FF1BE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46B30-E4FA-459C-B31F-813BBDCDB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09DF8-E21C-4665-9772-447C360B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05D83-1E5C-428E-81E3-A26446FD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0125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9E6BD-17A9-42C7-8C91-190CAAB1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A8708-3776-451E-912F-480B621FF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5F644-C46B-4AB7-9392-B267E57EA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31FD4-1240-4C88-A861-3D79461C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CB5DB-3D68-4B96-8504-BCD70338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2E7C3-133F-4A35-86D7-08884709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1484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FEF9-33B6-4E72-80C4-3FF627628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6634F-5099-4048-B384-01405EB3E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D6EFE-9E1E-4E2F-B785-546906C3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3E4DC-6FB4-4666-B53C-A0C01BF0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29A40-427F-4CF7-82D7-92812974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91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59DB9-1EC7-4957-875C-294C1CFA9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481C3-2045-421D-8BAC-2C498FAF9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8430E-B497-4417-A941-37EDCDB9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FD155-B305-4BE2-A27B-775D58C2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214E5-8A5B-4D69-A38A-DB12ABBD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40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4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4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6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1EAF-00B6-4EB2-845E-28E48024960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9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E3CE1-CA7A-696E-6192-DA6F3A3C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C2EA5-B4E8-738E-FFA0-840366188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2C563-0AD8-72E2-7949-A84CD4A85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BFCE-1218-E544-B2D1-CBE707013A9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C1E1-DE7D-7DE3-53C4-DCFD7852A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800ED-9324-871B-F1DA-EE254344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2358-1E29-AB49-9C22-A16EDF0C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u"/>
  </p:transition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AD70D-D0FF-424F-9AF6-593C9D28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A0110-3102-4AAA-B960-5E6C8AF10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E4D0F-02C1-4EC0-8B7D-CFE6B2205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FD8B-B197-4668-805C-71C0913FA044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8A244-1193-42F2-8B76-844A0EE2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3F921-9A00-43E6-8797-D21F578E1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432D-82D1-4986-A2A8-D855D57C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4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 fireworks explosion in the sky">
            <a:extLst>
              <a:ext uri="{FF2B5EF4-FFF2-40B4-BE49-F238E27FC236}">
                <a16:creationId xmlns:a16="http://schemas.microsoft.com/office/drawing/2014/main" id="{2F00BC6C-6894-7F01-C1AD-997C507791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8" r="6" b="6"/>
          <a:stretch/>
        </p:blipFill>
        <p:spPr>
          <a:xfrm>
            <a:off x="20" y="-7619"/>
            <a:ext cx="9848470" cy="688736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443" y="0"/>
            <a:ext cx="6010086" cy="6879744"/>
          </a:xfrm>
          <a:prstGeom prst="rect">
            <a:avLst/>
          </a:prstGeom>
          <a:gradFill flip="none" rotWithShape="1">
            <a:gsLst>
              <a:gs pos="9000">
                <a:srgbClr val="000000">
                  <a:alpha val="65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AB702C-9893-C42C-D0C4-EE625AAD0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05768" y="0"/>
            <a:ext cx="100232" cy="6858000"/>
            <a:chOff x="12068638" y="0"/>
            <a:chExt cx="123362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92B833-3CEB-7C3D-9CB1-ED7075067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182B4F-B2AC-7C92-B0AF-8EFFB6A07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0B8CAC-2EB8-F494-20AA-899F3BF224BA}"/>
              </a:ext>
            </a:extLst>
          </p:cNvPr>
          <p:cNvSpPr/>
          <p:nvPr/>
        </p:nvSpPr>
        <p:spPr>
          <a:xfrm>
            <a:off x="710735" y="344180"/>
            <a:ext cx="8108063" cy="6251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lang="en-GB" sz="146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02A7EB-88A7-0EF9-4A1F-EDD37643356B}"/>
              </a:ext>
            </a:extLst>
          </p:cNvPr>
          <p:cNvSpPr txBox="1"/>
          <p:nvPr/>
        </p:nvSpPr>
        <p:spPr>
          <a:xfrm>
            <a:off x="1577836" y="437412"/>
            <a:ext cx="6160989" cy="444353"/>
          </a:xfrm>
          <a:prstGeom prst="rect">
            <a:avLst/>
          </a:prstGeom>
          <a:noFill/>
        </p:spPr>
        <p:txBody>
          <a:bodyPr wrap="square" lIns="74295" tIns="37148" rIns="74295" bIns="37148" rtlCol="0" anchor="t">
            <a:spAutoFit/>
          </a:bodyPr>
          <a:lstStyle/>
          <a:p>
            <a:pPr algn="ctr" defTabSz="742950">
              <a:defRPr/>
            </a:pPr>
            <a:r>
              <a:rPr lang="en-GB" sz="2400" dirty="0">
                <a:solidFill>
                  <a:prstClr val="black"/>
                </a:solidFill>
                <a:latin typeface="Comic Sans MS"/>
                <a:cs typeface="Amatic SC"/>
              </a:rPr>
              <a:t>Week Beginning 6th November 2023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: Rounded Corners 12">
            <a:extLst>
              <a:ext uri="{FF2B5EF4-FFF2-40B4-BE49-F238E27FC236}">
                <a16:creationId xmlns:a16="http://schemas.microsoft.com/office/drawing/2014/main" id="{1CF7E915-77AE-3668-C14B-0517B646130C}"/>
              </a:ext>
            </a:extLst>
          </p:cNvPr>
          <p:cNvSpPr/>
          <p:nvPr/>
        </p:nvSpPr>
        <p:spPr>
          <a:xfrm>
            <a:off x="3697116" y="4301068"/>
            <a:ext cx="2960970" cy="2226427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611807 w 3697356"/>
              <a:gd name="connsiteY3" fmla="*/ 0 h 2209363"/>
              <a:gd name="connsiteX4" fmla="*/ 2203984 w 3697356"/>
              <a:gd name="connsiteY4" fmla="*/ 0 h 2209363"/>
              <a:gd name="connsiteX5" fmla="*/ 2707335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15013 h 2209363"/>
              <a:gd name="connsiteX9" fmla="*/ 3697356 w 3697356"/>
              <a:gd name="connsiteY9" fmla="*/ 1305977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677726 w 3697356"/>
              <a:gd name="connsiteY12" fmla="*/ 2209363 h 2209363"/>
              <a:gd name="connsiteX13" fmla="*/ 2144767 w 3697356"/>
              <a:gd name="connsiteY13" fmla="*/ 2209363 h 2209363"/>
              <a:gd name="connsiteX14" fmla="*/ 1522981 w 3697356"/>
              <a:gd name="connsiteY14" fmla="*/ 2209363 h 2209363"/>
              <a:gd name="connsiteX15" fmla="*/ 901194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64893 h 2209363"/>
              <a:gd name="connsiteX19" fmla="*/ 0 w 3697356"/>
              <a:gd name="connsiteY19" fmla="*/ 903386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15293" y="147888"/>
                  <a:pt x="131042" y="-12674"/>
                  <a:pt x="368235" y="0"/>
                </a:cubicBezTo>
                <a:cubicBezTo>
                  <a:pt x="576442" y="-45994"/>
                  <a:pt x="746799" y="17802"/>
                  <a:pt x="990021" y="0"/>
                </a:cubicBezTo>
                <a:cubicBezTo>
                  <a:pt x="1233243" y="-17802"/>
                  <a:pt x="1442744" y="64734"/>
                  <a:pt x="1611807" y="0"/>
                </a:cubicBezTo>
                <a:cubicBezTo>
                  <a:pt x="1780870" y="-64734"/>
                  <a:pt x="1967034" y="38661"/>
                  <a:pt x="2203984" y="0"/>
                </a:cubicBezTo>
                <a:cubicBezTo>
                  <a:pt x="2440934" y="-38661"/>
                  <a:pt x="2533026" y="34470"/>
                  <a:pt x="2707335" y="0"/>
                </a:cubicBezTo>
                <a:cubicBezTo>
                  <a:pt x="2881644" y="-34470"/>
                  <a:pt x="3171347" y="31447"/>
                  <a:pt x="3329121" y="0"/>
                </a:cubicBezTo>
                <a:cubicBezTo>
                  <a:pt x="3475505" y="-20493"/>
                  <a:pt x="3688399" y="136513"/>
                  <a:pt x="3697356" y="368235"/>
                </a:cubicBezTo>
                <a:cubicBezTo>
                  <a:pt x="3699405" y="575402"/>
                  <a:pt x="3660370" y="601699"/>
                  <a:pt x="3697356" y="815013"/>
                </a:cubicBezTo>
                <a:cubicBezTo>
                  <a:pt x="3734342" y="1028327"/>
                  <a:pt x="3642566" y="1158278"/>
                  <a:pt x="3697356" y="1305977"/>
                </a:cubicBezTo>
                <a:cubicBezTo>
                  <a:pt x="3752146" y="1453676"/>
                  <a:pt x="3679876" y="1732364"/>
                  <a:pt x="3697356" y="1841128"/>
                </a:cubicBezTo>
                <a:cubicBezTo>
                  <a:pt x="3683974" y="2069282"/>
                  <a:pt x="3542394" y="2209503"/>
                  <a:pt x="3329121" y="2209363"/>
                </a:cubicBezTo>
                <a:cubicBezTo>
                  <a:pt x="3129410" y="2267469"/>
                  <a:pt x="2978692" y="2177344"/>
                  <a:pt x="2677726" y="2209363"/>
                </a:cubicBezTo>
                <a:cubicBezTo>
                  <a:pt x="2376760" y="2241382"/>
                  <a:pt x="2323651" y="2160749"/>
                  <a:pt x="2144767" y="2209363"/>
                </a:cubicBezTo>
                <a:cubicBezTo>
                  <a:pt x="1965883" y="2257977"/>
                  <a:pt x="1724876" y="2184146"/>
                  <a:pt x="1522981" y="2209363"/>
                </a:cubicBezTo>
                <a:cubicBezTo>
                  <a:pt x="1321086" y="2234580"/>
                  <a:pt x="1168044" y="2165927"/>
                  <a:pt x="901194" y="2209363"/>
                </a:cubicBezTo>
                <a:cubicBezTo>
                  <a:pt x="634344" y="2252799"/>
                  <a:pt x="614547" y="2160314"/>
                  <a:pt x="368235" y="2209363"/>
                </a:cubicBezTo>
                <a:cubicBezTo>
                  <a:pt x="212825" y="2238453"/>
                  <a:pt x="14589" y="2070333"/>
                  <a:pt x="0" y="1841128"/>
                </a:cubicBezTo>
                <a:cubicBezTo>
                  <a:pt x="-7344" y="1661554"/>
                  <a:pt x="39865" y="1518925"/>
                  <a:pt x="0" y="1364893"/>
                </a:cubicBezTo>
                <a:cubicBezTo>
                  <a:pt x="-39865" y="1210862"/>
                  <a:pt x="1127" y="1066981"/>
                  <a:pt x="0" y="903386"/>
                </a:cubicBezTo>
                <a:cubicBezTo>
                  <a:pt x="-1127" y="739791"/>
                  <a:pt x="36268" y="527639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9100" y="158690"/>
                  <a:pt x="132819" y="-13017"/>
                  <a:pt x="368235" y="0"/>
                </a:cubicBezTo>
                <a:cubicBezTo>
                  <a:pt x="534059" y="-24895"/>
                  <a:pt x="859087" y="29950"/>
                  <a:pt x="1019630" y="0"/>
                </a:cubicBezTo>
                <a:cubicBezTo>
                  <a:pt x="1180173" y="-29950"/>
                  <a:pt x="1418597" y="35763"/>
                  <a:pt x="1641416" y="0"/>
                </a:cubicBezTo>
                <a:cubicBezTo>
                  <a:pt x="1864235" y="-35763"/>
                  <a:pt x="2080743" y="17721"/>
                  <a:pt x="2203984" y="0"/>
                </a:cubicBezTo>
                <a:cubicBezTo>
                  <a:pt x="2327225" y="-17721"/>
                  <a:pt x="2511626" y="1550"/>
                  <a:pt x="2766553" y="0"/>
                </a:cubicBezTo>
                <a:cubicBezTo>
                  <a:pt x="3021480" y="-1550"/>
                  <a:pt x="3212881" y="21047"/>
                  <a:pt x="3329121" y="0"/>
                </a:cubicBezTo>
                <a:cubicBezTo>
                  <a:pt x="3552031" y="-4707"/>
                  <a:pt x="3685495" y="217023"/>
                  <a:pt x="3697356" y="368235"/>
                </a:cubicBezTo>
                <a:cubicBezTo>
                  <a:pt x="3713842" y="546068"/>
                  <a:pt x="3662836" y="743916"/>
                  <a:pt x="3697356" y="859199"/>
                </a:cubicBezTo>
                <a:cubicBezTo>
                  <a:pt x="3731876" y="974482"/>
                  <a:pt x="3670758" y="1234896"/>
                  <a:pt x="3697356" y="1335435"/>
                </a:cubicBezTo>
                <a:cubicBezTo>
                  <a:pt x="3723954" y="1435974"/>
                  <a:pt x="3695875" y="1624698"/>
                  <a:pt x="3697356" y="1841128"/>
                </a:cubicBezTo>
                <a:cubicBezTo>
                  <a:pt x="3689941" y="2014247"/>
                  <a:pt x="3527872" y="2258295"/>
                  <a:pt x="3329121" y="2209363"/>
                </a:cubicBezTo>
                <a:cubicBezTo>
                  <a:pt x="3164879" y="2214940"/>
                  <a:pt x="2974241" y="2166693"/>
                  <a:pt x="2707335" y="2209363"/>
                </a:cubicBezTo>
                <a:cubicBezTo>
                  <a:pt x="2440429" y="2252033"/>
                  <a:pt x="2400008" y="2178572"/>
                  <a:pt x="2203984" y="2209363"/>
                </a:cubicBezTo>
                <a:cubicBezTo>
                  <a:pt x="2007960" y="2240154"/>
                  <a:pt x="1792886" y="2154490"/>
                  <a:pt x="1611807" y="2209363"/>
                </a:cubicBezTo>
                <a:cubicBezTo>
                  <a:pt x="1430728" y="2264236"/>
                  <a:pt x="1263663" y="2173574"/>
                  <a:pt x="1108456" y="2209363"/>
                </a:cubicBezTo>
                <a:cubicBezTo>
                  <a:pt x="953249" y="2245152"/>
                  <a:pt x="613251" y="2163523"/>
                  <a:pt x="368235" y="2209363"/>
                </a:cubicBezTo>
                <a:cubicBezTo>
                  <a:pt x="188187" y="2173192"/>
                  <a:pt x="12342" y="2045432"/>
                  <a:pt x="0" y="1841128"/>
                </a:cubicBezTo>
                <a:cubicBezTo>
                  <a:pt x="-39931" y="1675120"/>
                  <a:pt x="54920" y="1545667"/>
                  <a:pt x="0" y="1320706"/>
                </a:cubicBezTo>
                <a:cubicBezTo>
                  <a:pt x="-54920" y="1095745"/>
                  <a:pt x="27623" y="1040752"/>
                  <a:pt x="0" y="815013"/>
                </a:cubicBezTo>
                <a:cubicBezTo>
                  <a:pt x="-27623" y="589274"/>
                  <a:pt x="1539" y="527104"/>
                  <a:pt x="0" y="368235"/>
                </a:cubicBezTo>
                <a:close/>
              </a:path>
            </a:pathLst>
          </a:custGeom>
          <a:solidFill>
            <a:srgbClr val="FFD1C9"/>
          </a:solidFill>
          <a:ln>
            <a:solidFill>
              <a:srgbClr val="FFDCC9"/>
            </a:solidFill>
            <a:extLst>
              <a:ext uri="{C807C97D-BFC1-408E-A445-0C87EB9F89A2}">
                <ask:lineSketchStyleProps xmlns:ask="http://schemas.microsoft.com/office/drawing/2018/sketchyshapes" sd="3043916165">
                  <a:custGeom>
                    <a:avLst/>
                    <a:gdLst>
                      <a:gd name="connsiteX0" fmla="*/ 0 w 2960970"/>
                      <a:gd name="connsiteY0" fmla="*/ 371079 h 2226427"/>
                      <a:gd name="connsiteX1" fmla="*/ 294895 w 2960970"/>
                      <a:gd name="connsiteY1" fmla="*/ 0 h 2226427"/>
                      <a:gd name="connsiteX2" fmla="*/ 792842 w 2960970"/>
                      <a:gd name="connsiteY2" fmla="*/ 0 h 2226427"/>
                      <a:gd name="connsiteX3" fmla="*/ 1290790 w 2960970"/>
                      <a:gd name="connsiteY3" fmla="*/ 0 h 2226427"/>
                      <a:gd name="connsiteX4" fmla="*/ 1765026 w 2960970"/>
                      <a:gd name="connsiteY4" fmla="*/ 0 h 2226427"/>
                      <a:gd name="connsiteX5" fmla="*/ 2168127 w 2960970"/>
                      <a:gd name="connsiteY5" fmla="*/ 0 h 2226427"/>
                      <a:gd name="connsiteX6" fmla="*/ 2666074 w 2960970"/>
                      <a:gd name="connsiteY6" fmla="*/ 0 h 2226427"/>
                      <a:gd name="connsiteX7" fmla="*/ 2960970 w 2960970"/>
                      <a:gd name="connsiteY7" fmla="*/ 371079 h 2226427"/>
                      <a:gd name="connsiteX8" fmla="*/ 2960970 w 2960970"/>
                      <a:gd name="connsiteY8" fmla="*/ 821307 h 2226427"/>
                      <a:gd name="connsiteX9" fmla="*/ 2960970 w 2960970"/>
                      <a:gd name="connsiteY9" fmla="*/ 1316063 h 2226427"/>
                      <a:gd name="connsiteX10" fmla="*/ 2960970 w 2960970"/>
                      <a:gd name="connsiteY10" fmla="*/ 1855347 h 2226427"/>
                      <a:gd name="connsiteX11" fmla="*/ 2666074 w 2960970"/>
                      <a:gd name="connsiteY11" fmla="*/ 2226427 h 2226427"/>
                      <a:gd name="connsiteX12" fmla="*/ 2144415 w 2960970"/>
                      <a:gd name="connsiteY12" fmla="*/ 2226427 h 2226427"/>
                      <a:gd name="connsiteX13" fmla="*/ 1717603 w 2960970"/>
                      <a:gd name="connsiteY13" fmla="*/ 2226427 h 2226427"/>
                      <a:gd name="connsiteX14" fmla="*/ 1219655 w 2960970"/>
                      <a:gd name="connsiteY14" fmla="*/ 2226427 h 2226427"/>
                      <a:gd name="connsiteX15" fmla="*/ 721707 w 2960970"/>
                      <a:gd name="connsiteY15" fmla="*/ 2226427 h 2226427"/>
                      <a:gd name="connsiteX16" fmla="*/ 294895 w 2960970"/>
                      <a:gd name="connsiteY16" fmla="*/ 2226427 h 2226427"/>
                      <a:gd name="connsiteX17" fmla="*/ 0 w 2960970"/>
                      <a:gd name="connsiteY17" fmla="*/ 1855347 h 2226427"/>
                      <a:gd name="connsiteX18" fmla="*/ 0 w 2960970"/>
                      <a:gd name="connsiteY18" fmla="*/ 1375434 h 2226427"/>
                      <a:gd name="connsiteX19" fmla="*/ 0 w 2960970"/>
                      <a:gd name="connsiteY19" fmla="*/ 910363 h 2226427"/>
                      <a:gd name="connsiteX20" fmla="*/ 0 w 2960970"/>
                      <a:gd name="connsiteY20" fmla="*/ 371079 h 2226427"/>
                      <a:gd name="connsiteX0" fmla="*/ 0 w 2960970"/>
                      <a:gd name="connsiteY0" fmla="*/ 371079 h 2226427"/>
                      <a:gd name="connsiteX1" fmla="*/ 294895 w 2960970"/>
                      <a:gd name="connsiteY1" fmla="*/ 0 h 2226427"/>
                      <a:gd name="connsiteX2" fmla="*/ 816554 w 2960970"/>
                      <a:gd name="connsiteY2" fmla="*/ 0 h 2226427"/>
                      <a:gd name="connsiteX3" fmla="*/ 1314502 w 2960970"/>
                      <a:gd name="connsiteY3" fmla="*/ 0 h 2226427"/>
                      <a:gd name="connsiteX4" fmla="*/ 1765026 w 2960970"/>
                      <a:gd name="connsiteY4" fmla="*/ 0 h 2226427"/>
                      <a:gd name="connsiteX5" fmla="*/ 2215550 w 2960970"/>
                      <a:gd name="connsiteY5" fmla="*/ 0 h 2226427"/>
                      <a:gd name="connsiteX6" fmla="*/ 2666074 w 2960970"/>
                      <a:gd name="connsiteY6" fmla="*/ 0 h 2226427"/>
                      <a:gd name="connsiteX7" fmla="*/ 2960970 w 2960970"/>
                      <a:gd name="connsiteY7" fmla="*/ 371079 h 2226427"/>
                      <a:gd name="connsiteX8" fmla="*/ 2960970 w 2960970"/>
                      <a:gd name="connsiteY8" fmla="*/ 865835 h 2226427"/>
                      <a:gd name="connsiteX9" fmla="*/ 2960970 w 2960970"/>
                      <a:gd name="connsiteY9" fmla="*/ 1345749 h 2226427"/>
                      <a:gd name="connsiteX10" fmla="*/ 2960970 w 2960970"/>
                      <a:gd name="connsiteY10" fmla="*/ 1855347 h 2226427"/>
                      <a:gd name="connsiteX11" fmla="*/ 2666074 w 2960970"/>
                      <a:gd name="connsiteY11" fmla="*/ 2226427 h 2226427"/>
                      <a:gd name="connsiteX12" fmla="*/ 2168127 w 2960970"/>
                      <a:gd name="connsiteY12" fmla="*/ 2226427 h 2226427"/>
                      <a:gd name="connsiteX13" fmla="*/ 1765026 w 2960970"/>
                      <a:gd name="connsiteY13" fmla="*/ 2226427 h 2226427"/>
                      <a:gd name="connsiteX14" fmla="*/ 1290790 w 2960970"/>
                      <a:gd name="connsiteY14" fmla="*/ 2226427 h 2226427"/>
                      <a:gd name="connsiteX15" fmla="*/ 887689 w 2960970"/>
                      <a:gd name="connsiteY15" fmla="*/ 2226427 h 2226427"/>
                      <a:gd name="connsiteX16" fmla="*/ 294895 w 2960970"/>
                      <a:gd name="connsiteY16" fmla="*/ 2226427 h 2226427"/>
                      <a:gd name="connsiteX17" fmla="*/ 0 w 2960970"/>
                      <a:gd name="connsiteY17" fmla="*/ 1855347 h 2226427"/>
                      <a:gd name="connsiteX18" fmla="*/ 0 w 2960970"/>
                      <a:gd name="connsiteY18" fmla="*/ 1330906 h 2226427"/>
                      <a:gd name="connsiteX19" fmla="*/ 0 w 2960970"/>
                      <a:gd name="connsiteY19" fmla="*/ 821307 h 2226427"/>
                      <a:gd name="connsiteX20" fmla="*/ 0 w 2960970"/>
                      <a:gd name="connsiteY20" fmla="*/ 371079 h 2226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960970" h="2226427" fill="none" extrusionOk="0">
                        <a:moveTo>
                          <a:pt x="0" y="371079"/>
                        </a:moveTo>
                        <a:cubicBezTo>
                          <a:pt x="12562" y="106298"/>
                          <a:pt x="115305" y="8708"/>
                          <a:pt x="294895" y="0"/>
                        </a:cubicBezTo>
                        <a:cubicBezTo>
                          <a:pt x="474342" y="-46020"/>
                          <a:pt x="612647" y="54109"/>
                          <a:pt x="792842" y="0"/>
                        </a:cubicBezTo>
                        <a:cubicBezTo>
                          <a:pt x="1009444" y="-25769"/>
                          <a:pt x="1164584" y="77364"/>
                          <a:pt x="1290790" y="0"/>
                        </a:cubicBezTo>
                        <a:cubicBezTo>
                          <a:pt x="1391977" y="-49039"/>
                          <a:pt x="1577808" y="85014"/>
                          <a:pt x="1765026" y="0"/>
                        </a:cubicBezTo>
                        <a:cubicBezTo>
                          <a:pt x="1968465" y="-47591"/>
                          <a:pt x="2022005" y="59240"/>
                          <a:pt x="2168127" y="0"/>
                        </a:cubicBezTo>
                        <a:cubicBezTo>
                          <a:pt x="2315119" y="-56291"/>
                          <a:pt x="2536994" y="25807"/>
                          <a:pt x="2666074" y="0"/>
                        </a:cubicBezTo>
                        <a:cubicBezTo>
                          <a:pt x="2783362" y="29106"/>
                          <a:pt x="2985817" y="198350"/>
                          <a:pt x="2960970" y="371079"/>
                        </a:cubicBezTo>
                        <a:cubicBezTo>
                          <a:pt x="2957954" y="588468"/>
                          <a:pt x="2940462" y="606475"/>
                          <a:pt x="2960970" y="821307"/>
                        </a:cubicBezTo>
                        <a:cubicBezTo>
                          <a:pt x="2983231" y="1044231"/>
                          <a:pt x="2903656" y="1207972"/>
                          <a:pt x="2960970" y="1316063"/>
                        </a:cubicBezTo>
                        <a:cubicBezTo>
                          <a:pt x="2999000" y="1476038"/>
                          <a:pt x="2944705" y="1743442"/>
                          <a:pt x="2960970" y="1855347"/>
                        </a:cubicBezTo>
                        <a:cubicBezTo>
                          <a:pt x="2954400" y="2098159"/>
                          <a:pt x="2825455" y="2198024"/>
                          <a:pt x="2666074" y="2226427"/>
                        </a:cubicBezTo>
                        <a:cubicBezTo>
                          <a:pt x="2510431" y="2272871"/>
                          <a:pt x="2401693" y="2176465"/>
                          <a:pt x="2144415" y="2226427"/>
                        </a:cubicBezTo>
                        <a:cubicBezTo>
                          <a:pt x="1894706" y="2254943"/>
                          <a:pt x="1856277" y="2171368"/>
                          <a:pt x="1717603" y="2226427"/>
                        </a:cubicBezTo>
                        <a:cubicBezTo>
                          <a:pt x="1576686" y="2281199"/>
                          <a:pt x="1350508" y="2179682"/>
                          <a:pt x="1219655" y="2226427"/>
                        </a:cubicBezTo>
                        <a:cubicBezTo>
                          <a:pt x="1066217" y="2254891"/>
                          <a:pt x="954725" y="2182075"/>
                          <a:pt x="721707" y="2226427"/>
                        </a:cubicBezTo>
                        <a:cubicBezTo>
                          <a:pt x="517432" y="2272007"/>
                          <a:pt x="478640" y="2194091"/>
                          <a:pt x="294895" y="2226427"/>
                        </a:cubicBezTo>
                        <a:cubicBezTo>
                          <a:pt x="223757" y="2241751"/>
                          <a:pt x="62647" y="2125972"/>
                          <a:pt x="0" y="1855347"/>
                        </a:cubicBezTo>
                        <a:cubicBezTo>
                          <a:pt x="-7132" y="1661530"/>
                          <a:pt x="54966" y="1513264"/>
                          <a:pt x="0" y="1375434"/>
                        </a:cubicBezTo>
                        <a:cubicBezTo>
                          <a:pt x="-59299" y="1225234"/>
                          <a:pt x="1750" y="1070721"/>
                          <a:pt x="0" y="910363"/>
                        </a:cubicBezTo>
                        <a:cubicBezTo>
                          <a:pt x="18822" y="751935"/>
                          <a:pt x="50727" y="539736"/>
                          <a:pt x="0" y="371079"/>
                        </a:cubicBezTo>
                        <a:close/>
                      </a:path>
                      <a:path w="2960970" h="2226427" stroke="0" extrusionOk="0">
                        <a:moveTo>
                          <a:pt x="0" y="371079"/>
                        </a:moveTo>
                        <a:cubicBezTo>
                          <a:pt x="-40102" y="152765"/>
                          <a:pt x="111731" y="-11411"/>
                          <a:pt x="294895" y="0"/>
                        </a:cubicBezTo>
                        <a:cubicBezTo>
                          <a:pt x="422841" y="-37830"/>
                          <a:pt x="683562" y="55915"/>
                          <a:pt x="816554" y="0"/>
                        </a:cubicBezTo>
                        <a:cubicBezTo>
                          <a:pt x="969467" y="-27808"/>
                          <a:pt x="1165035" y="6339"/>
                          <a:pt x="1314502" y="0"/>
                        </a:cubicBezTo>
                        <a:cubicBezTo>
                          <a:pt x="1517436" y="-52655"/>
                          <a:pt x="1673446" y="44865"/>
                          <a:pt x="1765026" y="0"/>
                        </a:cubicBezTo>
                        <a:cubicBezTo>
                          <a:pt x="1861936" y="-13775"/>
                          <a:pt x="1988182" y="15195"/>
                          <a:pt x="2215550" y="0"/>
                        </a:cubicBezTo>
                        <a:cubicBezTo>
                          <a:pt x="2446044" y="-4633"/>
                          <a:pt x="2570563" y="16820"/>
                          <a:pt x="2666074" y="0"/>
                        </a:cubicBezTo>
                        <a:cubicBezTo>
                          <a:pt x="2832408" y="16158"/>
                          <a:pt x="2940503" y="241497"/>
                          <a:pt x="2960970" y="371079"/>
                        </a:cubicBezTo>
                        <a:cubicBezTo>
                          <a:pt x="2977215" y="561769"/>
                          <a:pt x="2931945" y="755179"/>
                          <a:pt x="2960970" y="865835"/>
                        </a:cubicBezTo>
                        <a:cubicBezTo>
                          <a:pt x="2996465" y="978775"/>
                          <a:pt x="2960969" y="1258379"/>
                          <a:pt x="2960970" y="1345749"/>
                        </a:cubicBezTo>
                        <a:cubicBezTo>
                          <a:pt x="2959915" y="1447919"/>
                          <a:pt x="2915526" y="1631765"/>
                          <a:pt x="2960970" y="1855347"/>
                        </a:cubicBezTo>
                        <a:cubicBezTo>
                          <a:pt x="2916142" y="2012765"/>
                          <a:pt x="2856838" y="2259961"/>
                          <a:pt x="2666074" y="2226427"/>
                        </a:cubicBezTo>
                        <a:cubicBezTo>
                          <a:pt x="2553375" y="2252477"/>
                          <a:pt x="2383405" y="2212087"/>
                          <a:pt x="2168127" y="2226427"/>
                        </a:cubicBezTo>
                        <a:cubicBezTo>
                          <a:pt x="1931642" y="2264380"/>
                          <a:pt x="1907322" y="2186742"/>
                          <a:pt x="1765026" y="2226427"/>
                        </a:cubicBezTo>
                        <a:cubicBezTo>
                          <a:pt x="1604092" y="2287847"/>
                          <a:pt x="1449471" y="2167777"/>
                          <a:pt x="1290790" y="2226427"/>
                        </a:cubicBezTo>
                        <a:cubicBezTo>
                          <a:pt x="1130777" y="2284461"/>
                          <a:pt x="1022158" y="2205519"/>
                          <a:pt x="887689" y="2226427"/>
                        </a:cubicBezTo>
                        <a:cubicBezTo>
                          <a:pt x="758665" y="2258343"/>
                          <a:pt x="540991" y="2184408"/>
                          <a:pt x="294895" y="2226427"/>
                        </a:cubicBezTo>
                        <a:cubicBezTo>
                          <a:pt x="137195" y="2206719"/>
                          <a:pt x="-8370" y="2041410"/>
                          <a:pt x="0" y="1855347"/>
                        </a:cubicBezTo>
                        <a:cubicBezTo>
                          <a:pt x="-64235" y="1659384"/>
                          <a:pt x="71492" y="1585806"/>
                          <a:pt x="0" y="1330906"/>
                        </a:cubicBezTo>
                        <a:cubicBezTo>
                          <a:pt x="-43613" y="1112701"/>
                          <a:pt x="20102" y="1061282"/>
                          <a:pt x="0" y="821307"/>
                        </a:cubicBezTo>
                        <a:cubicBezTo>
                          <a:pt x="-7772" y="603913"/>
                          <a:pt x="-538" y="535236"/>
                          <a:pt x="0" y="371079"/>
                        </a:cubicBezTo>
                        <a:close/>
                      </a:path>
                      <a:path w="2960970" h="2226427" fill="none" stroke="0" extrusionOk="0">
                        <a:moveTo>
                          <a:pt x="0" y="371079"/>
                        </a:moveTo>
                        <a:cubicBezTo>
                          <a:pt x="-11409" y="141383"/>
                          <a:pt x="66711" y="-28302"/>
                          <a:pt x="294895" y="0"/>
                        </a:cubicBezTo>
                        <a:cubicBezTo>
                          <a:pt x="446459" y="-80810"/>
                          <a:pt x="611977" y="-2512"/>
                          <a:pt x="792842" y="0"/>
                        </a:cubicBezTo>
                        <a:cubicBezTo>
                          <a:pt x="965778" y="-20091"/>
                          <a:pt x="1195365" y="52377"/>
                          <a:pt x="1290790" y="0"/>
                        </a:cubicBezTo>
                        <a:cubicBezTo>
                          <a:pt x="1428769" y="-46363"/>
                          <a:pt x="1603768" y="20901"/>
                          <a:pt x="1765026" y="0"/>
                        </a:cubicBezTo>
                        <a:cubicBezTo>
                          <a:pt x="1956955" y="-35651"/>
                          <a:pt x="2051677" y="51793"/>
                          <a:pt x="2168127" y="0"/>
                        </a:cubicBezTo>
                        <a:cubicBezTo>
                          <a:pt x="2310926" y="-30520"/>
                          <a:pt x="2546170" y="32808"/>
                          <a:pt x="2666074" y="0"/>
                        </a:cubicBezTo>
                        <a:cubicBezTo>
                          <a:pt x="2798863" y="-33863"/>
                          <a:pt x="2987952" y="145689"/>
                          <a:pt x="2960970" y="371079"/>
                        </a:cubicBezTo>
                        <a:cubicBezTo>
                          <a:pt x="2963665" y="584215"/>
                          <a:pt x="2931451" y="600008"/>
                          <a:pt x="2960970" y="821307"/>
                        </a:cubicBezTo>
                        <a:cubicBezTo>
                          <a:pt x="3016047" y="1022143"/>
                          <a:pt x="2909641" y="1179261"/>
                          <a:pt x="2960970" y="1316063"/>
                        </a:cubicBezTo>
                        <a:cubicBezTo>
                          <a:pt x="3001124" y="1449715"/>
                          <a:pt x="2945035" y="1766246"/>
                          <a:pt x="2960970" y="1855347"/>
                        </a:cubicBezTo>
                        <a:cubicBezTo>
                          <a:pt x="2988294" y="2055352"/>
                          <a:pt x="2842781" y="2227165"/>
                          <a:pt x="2666074" y="2226427"/>
                        </a:cubicBezTo>
                        <a:cubicBezTo>
                          <a:pt x="2514153" y="2248619"/>
                          <a:pt x="2420746" y="2185399"/>
                          <a:pt x="2144415" y="2226427"/>
                        </a:cubicBezTo>
                        <a:cubicBezTo>
                          <a:pt x="1887625" y="2257564"/>
                          <a:pt x="1842635" y="2186855"/>
                          <a:pt x="1717603" y="2226427"/>
                        </a:cubicBezTo>
                        <a:cubicBezTo>
                          <a:pt x="1547912" y="2280259"/>
                          <a:pt x="1402338" y="2160824"/>
                          <a:pt x="1219655" y="2226427"/>
                        </a:cubicBezTo>
                        <a:cubicBezTo>
                          <a:pt x="1067435" y="2237354"/>
                          <a:pt x="929331" y="2171536"/>
                          <a:pt x="721707" y="2226427"/>
                        </a:cubicBezTo>
                        <a:cubicBezTo>
                          <a:pt x="515410" y="2279713"/>
                          <a:pt x="500855" y="2174648"/>
                          <a:pt x="294895" y="2226427"/>
                        </a:cubicBezTo>
                        <a:cubicBezTo>
                          <a:pt x="181061" y="2191537"/>
                          <a:pt x="821" y="2124531"/>
                          <a:pt x="0" y="1855347"/>
                        </a:cubicBezTo>
                        <a:cubicBezTo>
                          <a:pt x="-44331" y="1677526"/>
                          <a:pt x="58545" y="1536505"/>
                          <a:pt x="0" y="1375434"/>
                        </a:cubicBezTo>
                        <a:cubicBezTo>
                          <a:pt x="-14415" y="1200777"/>
                          <a:pt x="-38980" y="1060276"/>
                          <a:pt x="0" y="910363"/>
                        </a:cubicBezTo>
                        <a:cubicBezTo>
                          <a:pt x="4671" y="717256"/>
                          <a:pt x="10436" y="543363"/>
                          <a:pt x="0" y="371079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lang="en-GB" sz="146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84F275E-A03A-DAF3-CACB-AAD176D99626}"/>
              </a:ext>
            </a:extLst>
          </p:cNvPr>
          <p:cNvSpPr/>
          <p:nvPr/>
        </p:nvSpPr>
        <p:spPr>
          <a:xfrm>
            <a:off x="133114" y="4017751"/>
            <a:ext cx="3271032" cy="27229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742950">
              <a:spcAft>
                <a:spcPts val="1200"/>
              </a:spcAft>
              <a:defRPr/>
            </a:pPr>
            <a:endParaRPr lang="en-GB" sz="15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defTabSz="742950">
              <a:spcAft>
                <a:spcPts val="1200"/>
              </a:spcAft>
              <a:defRPr/>
            </a:pPr>
            <a:r>
              <a:rPr lang="en-GB" sz="1500" b="1" u="sng" dirty="0">
                <a:solidFill>
                  <a:prstClr val="black"/>
                </a:solidFill>
                <a:latin typeface="Comic Sans MS" panose="030F0702030302020204" pitchFamily="66" charset="0"/>
              </a:rPr>
              <a:t>Topic</a:t>
            </a:r>
            <a:endParaRPr lang="en-GB" sz="15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defTabSz="742950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Choose 1 natural disaster to research and create a fact file about.</a:t>
            </a:r>
          </a:p>
          <a:p>
            <a:pPr algn="ctr" defTabSz="742950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Some research question ideas:</a:t>
            </a:r>
          </a:p>
          <a:p>
            <a:pPr algn="ctr" defTabSz="742950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Write down the definition.</a:t>
            </a:r>
          </a:p>
          <a:p>
            <a:pPr algn="ctr" defTabSz="742950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Where one took place? </a:t>
            </a:r>
            <a:endParaRPr lang="en-GB" sz="15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defTabSz="742950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How many people were injury?</a:t>
            </a:r>
          </a:p>
          <a:p>
            <a:pPr algn="ctr" defTabSz="742950">
              <a:defRPr/>
            </a:pPr>
            <a:endParaRPr lang="en-GB" sz="15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defTabSz="742950">
              <a:defRPr/>
            </a:pPr>
            <a:endParaRPr lang="en-GB" sz="1625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F5FB2B1C-0DF5-5000-2BBC-20927A06E7F5}"/>
              </a:ext>
            </a:extLst>
          </p:cNvPr>
          <p:cNvSpPr/>
          <p:nvPr/>
        </p:nvSpPr>
        <p:spPr>
          <a:xfrm>
            <a:off x="3755882" y="4298908"/>
            <a:ext cx="465869" cy="475130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lang="en-GB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0FAB9C1-1305-FA01-88FD-C4DC3A70EE5E}"/>
              </a:ext>
            </a:extLst>
          </p:cNvPr>
          <p:cNvSpPr txBox="1"/>
          <p:nvPr/>
        </p:nvSpPr>
        <p:spPr>
          <a:xfrm>
            <a:off x="3626086" y="4303665"/>
            <a:ext cx="3024421" cy="15234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742950">
              <a:defRPr/>
            </a:pPr>
            <a:r>
              <a:rPr lang="en-GB" sz="1500" b="1" u="sng" dirty="0">
                <a:latin typeface="Comic Sans MS"/>
              </a:rPr>
              <a:t>Reading</a:t>
            </a:r>
            <a:endParaRPr lang="en-US" sz="1500" dirty="0">
              <a:solidFill>
                <a:prstClr val="black"/>
              </a:solidFill>
              <a:latin typeface="Comic Sans MS"/>
            </a:endParaRPr>
          </a:p>
          <a:p>
            <a:pPr algn="ctr" defTabSz="742950">
              <a:defRPr/>
            </a:pPr>
            <a:endParaRPr lang="en-GB" sz="1500" dirty="0">
              <a:solidFill>
                <a:prstClr val="black"/>
              </a:solidFill>
              <a:latin typeface="Comic Sans MS"/>
            </a:endParaRPr>
          </a:p>
          <a:p>
            <a:pPr algn="ctr" defTabSz="742950">
              <a:defRPr/>
            </a:pPr>
            <a:r>
              <a:rPr lang="en-GB" sz="1500" dirty="0">
                <a:latin typeface="Comic Sans MS"/>
              </a:rPr>
              <a:t>Spend at least 10 minutes reading your library book or a book on MyON. Everyday</a:t>
            </a:r>
            <a:r>
              <a:rPr lang="en-GB" dirty="0">
                <a:latin typeface="Comic Sans MS"/>
              </a:rPr>
              <a:t>.</a:t>
            </a:r>
            <a:endParaRPr lang="en-US" dirty="0">
              <a:solidFill>
                <a:prstClr val="black"/>
              </a:solidFill>
              <a:latin typeface="Comic Sans MS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34AFED7-0EE1-6733-F6D8-0ADF4A11E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510" y="5876715"/>
            <a:ext cx="1235568" cy="545387"/>
          </a:xfrm>
          <a:prstGeom prst="rect">
            <a:avLst/>
          </a:prstGeom>
        </p:spPr>
      </p:pic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A344864-FBBD-06BF-EAB8-85ED9BAF1F8B}"/>
              </a:ext>
            </a:extLst>
          </p:cNvPr>
          <p:cNvSpPr/>
          <p:nvPr/>
        </p:nvSpPr>
        <p:spPr>
          <a:xfrm>
            <a:off x="347619" y="1342422"/>
            <a:ext cx="3062375" cy="25160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</a:pPr>
            <a:endParaRPr lang="en-GB" sz="1400" b="1" u="sng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>
              <a:spcAft>
                <a:spcPts val="1200"/>
              </a:spcAft>
            </a:pPr>
            <a:endParaRPr lang="en-GB" sz="1400" b="1" u="sng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>
              <a:spcAft>
                <a:spcPts val="1200"/>
              </a:spcAft>
            </a:pPr>
            <a:r>
              <a:rPr lang="en-GB" sz="1400" b="1" u="sng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Maths</a:t>
            </a:r>
            <a:endParaRPr lang="en-GB" sz="14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>
              <a:spcAft>
                <a:spcPts val="1200"/>
              </a:spcAft>
            </a:pPr>
            <a:r>
              <a:rPr lang="en-GB" sz="14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Log onto sumdog. I have set you a homework task.</a:t>
            </a:r>
          </a:p>
          <a:p>
            <a:pPr algn="ctr">
              <a:spcAft>
                <a:spcPts val="1200"/>
              </a:spcAft>
            </a:pPr>
            <a:r>
              <a:rPr lang="en-GB" sz="14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 You will be practicing times table and addition and subtraction.</a:t>
            </a:r>
          </a:p>
          <a:p>
            <a:pPr algn="ctr">
              <a:spcAft>
                <a:spcPts val="1200"/>
              </a:spcAft>
            </a:pPr>
            <a:endParaRPr lang="en-GB" sz="1400" dirty="0">
              <a:solidFill>
                <a:srgbClr val="000000"/>
              </a:solidFill>
              <a:latin typeface="Comic Sans MS"/>
              <a:ea typeface="Calibri"/>
              <a:cs typeface="Calibri"/>
            </a:endParaRPr>
          </a:p>
          <a:p>
            <a:pPr algn="ctr">
              <a:spcAft>
                <a:spcPts val="1200"/>
              </a:spcAft>
            </a:pPr>
            <a:endParaRPr lang="en-GB" sz="1400" dirty="0">
              <a:solidFill>
                <a:srgbClr val="000000"/>
              </a:solidFill>
              <a:latin typeface="Comic Sans MS"/>
              <a:ea typeface="Calibri"/>
              <a:cs typeface="Calibri"/>
            </a:endParaRPr>
          </a:p>
          <a:p>
            <a:pPr algn="ctr">
              <a:spcAft>
                <a:spcPts val="1200"/>
              </a:spcAft>
            </a:pPr>
            <a:endParaRPr lang="en-GB" sz="1500" dirty="0">
              <a:solidFill>
                <a:srgbClr val="000000"/>
              </a:solidFill>
              <a:latin typeface="Comic Sans MS"/>
              <a:ea typeface="Calibri"/>
              <a:cs typeface="Calibri"/>
            </a:endParaRPr>
          </a:p>
          <a:p>
            <a:pPr algn="ctr">
              <a:spcAft>
                <a:spcPts val="1200"/>
              </a:spcAft>
            </a:pPr>
            <a:endParaRPr lang="en-GB" sz="1500" dirty="0">
              <a:solidFill>
                <a:srgbClr val="000000"/>
              </a:solidFill>
              <a:latin typeface="Calibri" panose="020F0502020204030204"/>
              <a:ea typeface="Calibri"/>
              <a:cs typeface="Calibri"/>
            </a:endParaRPr>
          </a:p>
        </p:txBody>
      </p:sp>
      <p:pic>
        <p:nvPicPr>
          <p:cNvPr id="42" name="Picture 41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ED3BF831-7899-6E2C-F5BA-C8D25D7A9D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283" b="95812" l="0" r="94677">
                        <a14:foregroundMark x1="39544" y1="37696" x2="36882" y2="71728"/>
                        <a14:foregroundMark x1="36882" y1="71728" x2="36882" y2="71728"/>
                        <a14:foregroundMark x1="15970" y1="69634" x2="6464" y2="53927"/>
                        <a14:foregroundMark x1="8365" y1="92670" x2="760" y2="89005"/>
                        <a14:foregroundMark x1="95057" y1="61780" x2="88593" y2="83770"/>
                        <a14:foregroundMark x1="53232" y1="50785" x2="22814" y2="44503"/>
                        <a14:foregroundMark x1="27757" y1="49738" x2="46768" y2="71728"/>
                        <a14:foregroundMark x1="46768" y1="71728" x2="54373" y2="50262"/>
                        <a14:foregroundMark x1="53612" y1="48168" x2="26996" y2="48691"/>
                        <a14:foregroundMark x1="26996" y1="48691" x2="25095" y2="65445"/>
                        <a14:foregroundMark x1="42205" y1="42408" x2="66160" y2="46073"/>
                        <a14:foregroundMark x1="62357" y1="17801" x2="39544" y2="7330"/>
                        <a14:foregroundMark x1="39544" y1="7330" x2="38023" y2="7330"/>
                        <a14:foregroundMark x1="56654" y1="63874" x2="68061" y2="89005"/>
                        <a14:foregroundMark x1="68061" y1="89005" x2="68061" y2="89005"/>
                        <a14:foregroundMark x1="16730" y1="6806" x2="16730" y2="6806"/>
                        <a14:foregroundMark x1="72624" y1="95812" x2="72624" y2="958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14907" y="3002670"/>
            <a:ext cx="962970" cy="724708"/>
          </a:xfrm>
          <a:prstGeom prst="rect">
            <a:avLst/>
          </a:prstGeom>
        </p:spPr>
      </p:pic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1B50D8D5-7F27-BBAB-9EB0-FD3E0378F9E0}"/>
              </a:ext>
            </a:extLst>
          </p:cNvPr>
          <p:cNvSpPr/>
          <p:nvPr/>
        </p:nvSpPr>
        <p:spPr>
          <a:xfrm>
            <a:off x="6896317" y="1341498"/>
            <a:ext cx="2918602" cy="5075209"/>
          </a:xfrm>
          <a:prstGeom prst="roundRect">
            <a:avLst/>
          </a:prstGeom>
          <a:solidFill>
            <a:srgbClr val="F2D9FF"/>
          </a:solidFill>
          <a:ln w="57150">
            <a:solidFill>
              <a:srgbClr val="E4BB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500" b="1" u="sng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/>
            <a:r>
              <a:rPr lang="en-GB" sz="1500" b="1" u="sng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Literacy</a:t>
            </a:r>
            <a:r>
              <a:rPr lang="en-GB" sz="15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 </a:t>
            </a:r>
            <a:endParaRPr lang="en-GB" dirty="0"/>
          </a:p>
          <a:p>
            <a:pPr algn="ctr"/>
            <a:endParaRPr lang="en-GB" sz="150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pPr algn="ctr"/>
            <a:r>
              <a:rPr lang="en-GB" sz="15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This week's phoneme is /</a:t>
            </a:r>
            <a:r>
              <a:rPr lang="en-GB" sz="1500" dirty="0" err="1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ee</a:t>
            </a:r>
            <a:r>
              <a:rPr lang="en-GB" sz="15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/. It can be represented different ways. Look around your house and see if you can find something with representations shown below. Make a list of the items you find in your homework jotter. </a:t>
            </a:r>
            <a:endParaRPr lang="en-GB" sz="1500" dirty="0">
              <a:solidFill>
                <a:srgbClr val="FFFFFF"/>
              </a:solidFill>
              <a:latin typeface="Comic Sans MS"/>
              <a:ea typeface="+mn-lt"/>
              <a:cs typeface="+mn-lt"/>
            </a:endParaRPr>
          </a:p>
          <a:p>
            <a:pPr algn="ctr"/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algn="ctr"/>
            <a:endParaRPr lang="en-GB">
              <a:solidFill>
                <a:srgbClr val="000000"/>
              </a:solidFill>
              <a:ea typeface="+mn-lt"/>
              <a:cs typeface="+mn-lt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endParaRPr lang="en-GB">
              <a:solidFill>
                <a:srgbClr val="000000"/>
              </a:solidFill>
              <a:ea typeface="Calibri"/>
              <a:cs typeface="Calibri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997A91B9-468C-C237-BD95-72C7461A6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94294"/>
              </p:ext>
            </p:extLst>
          </p:nvPr>
        </p:nvGraphicFramePr>
        <p:xfrm>
          <a:off x="7102415" y="4385094"/>
          <a:ext cx="2507695" cy="1567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540">
                  <a:extLst>
                    <a:ext uri="{9D8B030D-6E8A-4147-A177-3AD203B41FA5}">
                      <a16:colId xmlns:a16="http://schemas.microsoft.com/office/drawing/2014/main" val="2839878128"/>
                    </a:ext>
                  </a:extLst>
                </a:gridCol>
                <a:gridCol w="438834">
                  <a:extLst>
                    <a:ext uri="{9D8B030D-6E8A-4147-A177-3AD203B41FA5}">
                      <a16:colId xmlns:a16="http://schemas.microsoft.com/office/drawing/2014/main" val="1236145594"/>
                    </a:ext>
                  </a:extLst>
                </a:gridCol>
                <a:gridCol w="647817">
                  <a:extLst>
                    <a:ext uri="{9D8B030D-6E8A-4147-A177-3AD203B41FA5}">
                      <a16:colId xmlns:a16="http://schemas.microsoft.com/office/drawing/2014/main" val="3509551506"/>
                    </a:ext>
                  </a:extLst>
                </a:gridCol>
                <a:gridCol w="417964">
                  <a:extLst>
                    <a:ext uri="{9D8B030D-6E8A-4147-A177-3AD203B41FA5}">
                      <a16:colId xmlns:a16="http://schemas.microsoft.com/office/drawing/2014/main" val="4003006660"/>
                    </a:ext>
                  </a:extLst>
                </a:gridCol>
                <a:gridCol w="501540">
                  <a:extLst>
                    <a:ext uri="{9D8B030D-6E8A-4147-A177-3AD203B41FA5}">
                      <a16:colId xmlns:a16="http://schemas.microsoft.com/office/drawing/2014/main" val="779744670"/>
                    </a:ext>
                  </a:extLst>
                </a:gridCol>
              </a:tblGrid>
              <a:tr h="370586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err="1">
                          <a:solidFill>
                            <a:srgbClr val="000000"/>
                          </a:solidFill>
                          <a:effectLst/>
                        </a:rPr>
                        <a:t>ee</a:t>
                      </a:r>
                      <a:endParaRPr lang="en-GB" sz="1600" dirty="0" err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err="1">
                          <a:solidFill>
                            <a:srgbClr val="000000"/>
                          </a:solidFill>
                          <a:effectLst/>
                        </a:rPr>
                        <a:t>e_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</a:rPr>
                        <a:t>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4599695"/>
                  </a:ext>
                </a:extLst>
              </a:tr>
              <a:tr h="1197279">
                <a:tc>
                  <a:txBody>
                    <a:bodyPr/>
                    <a:lstStyle/>
                    <a:p>
                      <a:pPr algn="ctr" fontAlgn="auto"/>
                      <a:endParaRPr lang="en-GB" sz="10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endParaRPr lang="en-GB" sz="10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endParaRPr lang="en-GB" sz="10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endParaRPr lang="en-GB" sz="10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endParaRPr lang="en-GB" sz="10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67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77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</TotalTime>
  <Words>174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GILL</dc:creator>
  <cp:lastModifiedBy>Miss GILL</cp:lastModifiedBy>
  <cp:revision>556</cp:revision>
  <dcterms:created xsi:type="dcterms:W3CDTF">2023-09-25T15:17:23Z</dcterms:created>
  <dcterms:modified xsi:type="dcterms:W3CDTF">2023-11-06T22:47:02Z</dcterms:modified>
</cp:coreProperties>
</file>