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C6C"/>
    <a:srgbClr val="FFDCC9"/>
    <a:srgbClr val="FFD1C9"/>
    <a:srgbClr val="F2EBEB"/>
    <a:srgbClr val="E4BBFA"/>
    <a:srgbClr val="F2D9FF"/>
    <a:srgbClr val="BFFFCA"/>
    <a:srgbClr val="FFE6CC"/>
    <a:srgbClr val="D8D2A4"/>
    <a:srgbClr val="A5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F0D3B-103E-9F14-D1D4-EE58AFD2A0A8}" v="35" dt="2023-09-29T14:11:00.904"/>
    <p1510:client id="{14E661DE-04A2-7EB4-9511-05E1E8B730F5}" v="392" dt="2023-10-09T08:41:11.886"/>
    <p1510:client id="{7F528AD1-4843-B880-FBFF-250AB28306E7}" v="958" dt="2023-10-01T21:32:00.204"/>
    <p1510:client id="{C596DC0C-D7BD-6EF6-BF10-090366613B8B}" v="131" dt="2023-10-09T08:28:22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E6F77-027E-8B7E-4D7E-E40DD1148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1F462-B76E-4DFB-73D2-164C6892E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3E465-EFA5-21E5-D33C-FF3C5CE1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46E58-6E87-1EE8-0B91-65CB9572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30739-7B12-2193-B848-A1C62993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145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58C1-688D-C2FA-2120-53E93BD7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FE856-3230-C39F-2A2F-BEA33F792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A66AE-CDB8-E7E5-6A63-303CAD5C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9C5CE-3B88-2F2B-9DEA-948B3275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363-D87C-BC02-961E-FD966EAD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41059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3CADF-BB53-E44F-83FE-F57ABEDFC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64588-A047-B02F-A76A-4F737F0F3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F237A-F4D3-123D-45BA-E8D98EDC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EB6F0-128A-B240-830D-55DB1974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6AF83-7421-5C14-2BA6-3712C9E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6525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DA13-4824-8A48-2F7D-3DA805AC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EBF09-A581-368C-5B89-21B7FF2E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36F36-A0C0-3708-388F-250C2E70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21918-A3BC-E20E-5F5F-F4DAE3A3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AF7C-3C9E-1DC5-5A04-79DA2672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75789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387B-3CD1-D287-5A24-9A9542E9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750DC-89C1-33CD-9A1D-1858BDB43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BA75-CB4A-23A7-BC51-76780860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95AF4-7B9D-7DF9-2D3B-6984D40A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47A7-B3C8-A3B5-CAFB-A4A1746F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6020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528E-3F4F-5D9E-D8B2-C5488843B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93567-D339-16FB-A0D6-9E16B47A1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2D825-DEDF-0361-EBFB-1B596F87B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BC496-783E-6B78-EC9C-79CDE6CE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26532-9987-6159-E9EB-86D9AF6B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AB4B3-0600-6B0A-ED6E-B8B58E4C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0002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E71C-E587-295D-878E-1F3D5E25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8EEA7-BCC9-5F34-5798-26FF71D60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109CB-230D-9A79-ABAE-42829787C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9BEC-1D24-619B-DC37-15CFE09A1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D5876F-A445-77B0-DB4B-9E07BF5D0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345EC-ACC2-C490-3CE2-3AE60BFF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4F504-C0F2-ED43-3CE4-DD155590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2FBEA-1AA3-A136-1ED9-299A33E3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472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0B98-A195-4456-77D3-AA1C5257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AED1A-5ADD-19CA-4FF3-EEB282D5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10B9E-BAFF-7C93-49DC-6691C51D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20C53-E351-A2B3-D2D7-13351795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5241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4930B-F878-14A7-98D5-CF15EF6E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36741-12BC-7560-BD20-E4141A29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615B8-50F8-0B53-9EBC-E943029C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8977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6CD4-14EC-301E-76ED-CF6240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F76D5-72F8-2E61-91A8-2868108CF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17BE6-EEA7-534E-7D45-C72C50729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7186D-AE10-12D7-56F5-A5AECD29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3C6F7-E314-BA36-6B08-9F28FD46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00440-2F0B-08DA-BAE5-8FC84DA8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93712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9EF3-64D9-CE65-DA46-26729E9B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D8CF1-5328-4265-1A1A-82750C641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35A4B-8AA4-3419-9B56-7211D156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23CCA-ECD8-8B1D-43D6-2BA91CD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36DA6-CB1E-F237-2E2D-7BD93AD7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978F-3F4A-DF96-9D21-F63FBADC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2217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E3CE1-CA7A-696E-6192-DA6F3A3C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C2EA5-B4E8-738E-FFA0-840366188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2C563-0AD8-72E2-7949-A84CD4A8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BFCE-1218-E544-B2D1-CBE707013A9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C1E1-DE7D-7DE3-53C4-DCFD7852A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800ED-9324-871B-F1DA-EE254344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u"/>
  </p:transition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4E9CD11-1B21-52D4-8197-B4E0C08DF432}"/>
              </a:ext>
            </a:extLst>
          </p:cNvPr>
          <p:cNvSpPr/>
          <p:nvPr/>
        </p:nvSpPr>
        <p:spPr>
          <a:xfrm>
            <a:off x="570142" y="413904"/>
            <a:ext cx="8813320" cy="6009735"/>
          </a:xfrm>
          <a:prstGeom prst="rect">
            <a:avLst/>
          </a:prstGeom>
          <a:solidFill>
            <a:srgbClr val="F2EBEB"/>
          </a:solidFill>
          <a:ln w="57150">
            <a:solidFill>
              <a:srgbClr val="E4BB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C0A160-4D68-AC8E-659C-1EBEB0BF4B5E}"/>
              </a:ext>
            </a:extLst>
          </p:cNvPr>
          <p:cNvSpPr txBox="1"/>
          <p:nvPr/>
        </p:nvSpPr>
        <p:spPr>
          <a:xfrm>
            <a:off x="1710427" y="293215"/>
            <a:ext cx="60760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3F1E8D0-1F71-B41E-9EAA-44060E5054CF}"/>
              </a:ext>
            </a:extLst>
          </p:cNvPr>
          <p:cNvSpPr/>
          <p:nvPr/>
        </p:nvSpPr>
        <p:spPr>
          <a:xfrm>
            <a:off x="2241263" y="102416"/>
            <a:ext cx="5506528" cy="747623"/>
          </a:xfrm>
          <a:prstGeom prst="roundRect">
            <a:avLst/>
          </a:prstGeom>
          <a:solidFill>
            <a:srgbClr val="F2EBEB"/>
          </a:solidFill>
          <a:ln>
            <a:solidFill>
              <a:srgbClr val="E4BB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Week Beginning 2nd October 2023</a:t>
            </a:r>
            <a:endParaRPr lang="en-US">
              <a:latin typeface="Comic Sans M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CEEF944-DD5A-A77A-2F39-2D17572F840D}"/>
              </a:ext>
            </a:extLst>
          </p:cNvPr>
          <p:cNvSpPr/>
          <p:nvPr/>
        </p:nvSpPr>
        <p:spPr>
          <a:xfrm>
            <a:off x="735806" y="1011742"/>
            <a:ext cx="2961735" cy="26241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</a:pPr>
            <a:r>
              <a:rPr lang="en-GB" sz="1500" b="1" u="sng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Maths</a:t>
            </a:r>
            <a:endParaRPr lang="en-GB" sz="15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Log onto </a:t>
            </a:r>
            <a:r>
              <a:rPr lang="en-GB" sz="1500" dirty="0" err="1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sumdog</a:t>
            </a:r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. I have set some games for you.</a:t>
            </a:r>
            <a:endParaRPr lang="en-GB" sz="1500" dirty="0">
              <a:solidFill>
                <a:srgbClr val="FFFFFF"/>
              </a:solidFill>
              <a:latin typeface="Comic Sans MS"/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 You will rounding and estimating to nearest 1000.</a:t>
            </a:r>
          </a:p>
          <a:p>
            <a:pPr algn="ctr">
              <a:spcAft>
                <a:spcPts val="1200"/>
              </a:spcAft>
            </a:pPr>
            <a:endParaRPr lang="en-GB" sz="150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pPr algn="ctr">
              <a:spcAft>
                <a:spcPts val="1200"/>
              </a:spcAft>
            </a:pPr>
            <a:endParaRPr lang="en-GB" sz="150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</p:txBody>
      </p:sp>
      <p:pic>
        <p:nvPicPr>
          <p:cNvPr id="48" name="Picture 47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98D4D4CB-7A63-C5BD-79A8-F1C82B77A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1171" y="2672017"/>
            <a:ext cx="1194108" cy="875412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6EE1D6C-872E-E0D0-5AFC-7D57976FD359}"/>
              </a:ext>
            </a:extLst>
          </p:cNvPr>
          <p:cNvSpPr/>
          <p:nvPr/>
        </p:nvSpPr>
        <p:spPr>
          <a:xfrm>
            <a:off x="3848315" y="1010820"/>
            <a:ext cx="2372265" cy="2624175"/>
          </a:xfrm>
          <a:prstGeom prst="roundRect">
            <a:avLst/>
          </a:prstGeom>
          <a:solidFill>
            <a:srgbClr val="FFDCC9"/>
          </a:solidFill>
          <a:ln w="57150">
            <a:solidFill>
              <a:srgbClr val="F86C6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endParaRPr lang="en-GB" sz="1500">
              <a:solidFill>
                <a:schemeClr val="tx1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en-GB" sz="1500" b="1" u="sng" dirty="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Reading</a:t>
            </a:r>
          </a:p>
          <a:p>
            <a:pPr algn="ctr"/>
            <a:endParaRPr lang="en-GB" sz="1500">
              <a:solidFill>
                <a:schemeClr val="tx1"/>
              </a:solidFill>
              <a:latin typeface="Comic Sans MS"/>
            </a:endParaRPr>
          </a:p>
          <a:p>
            <a:pPr algn="ctr"/>
            <a:r>
              <a:rPr lang="en-GB" sz="1500" dirty="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Spend at least 10 minutes reading your library book or a book on </a:t>
            </a:r>
            <a:r>
              <a:rPr lang="en-GB" sz="1500" dirty="0" err="1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MyON</a:t>
            </a:r>
            <a:r>
              <a:rPr lang="en-GB" sz="1500" dirty="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. Everyday</a:t>
            </a:r>
            <a:r>
              <a:rPr lang="en-GB" dirty="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.</a:t>
            </a:r>
          </a:p>
          <a:p>
            <a:pPr algn="ctr"/>
            <a:endParaRPr lang="en-GB">
              <a:solidFill>
                <a:schemeClr val="tx1"/>
              </a:solidFill>
              <a:latin typeface="Calibri" panose="020F0502020204030204"/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E8FE82CD-84AE-7D6E-40CD-984570E800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002" y="2957058"/>
            <a:ext cx="1235568" cy="545387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A5A8F00-1460-D5E5-E099-78186E968E4B}"/>
              </a:ext>
            </a:extLst>
          </p:cNvPr>
          <p:cNvSpPr/>
          <p:nvPr/>
        </p:nvSpPr>
        <p:spPr>
          <a:xfrm>
            <a:off x="6378732" y="1010819"/>
            <a:ext cx="2904225" cy="5103963"/>
          </a:xfrm>
          <a:prstGeom prst="roundRect">
            <a:avLst/>
          </a:prstGeom>
          <a:solidFill>
            <a:srgbClr val="FFDCC9"/>
          </a:solidFill>
          <a:ln w="57150">
            <a:solidFill>
              <a:srgbClr val="F86C6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500" b="1" u="sng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en-GB" sz="1500" b="1" u="sng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Literacy</a:t>
            </a:r>
            <a:r>
              <a:rPr lang="en-GB" sz="150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 </a:t>
            </a:r>
            <a:endParaRPr lang="en-GB"/>
          </a:p>
          <a:p>
            <a:pPr algn="ctr"/>
            <a:endParaRPr lang="en-GB" sz="150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en-GB" sz="150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This week's phoneme is /b/. It can be represented different ways. Look around your house and see if you can find something with representations shown below. Make a list of the items you find in your homework jotter. </a:t>
            </a:r>
            <a:endParaRPr lang="en-GB" sz="1500">
              <a:solidFill>
                <a:srgbClr val="FFFFFF"/>
              </a:solidFill>
              <a:latin typeface="Comic Sans MS"/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7D400544-7E02-ECB6-6C10-AF0D5F4D0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25477"/>
              </p:ext>
            </p:extLst>
          </p:nvPr>
        </p:nvGraphicFramePr>
        <p:xfrm>
          <a:off x="6660195" y="4003427"/>
          <a:ext cx="2320615" cy="1419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429">
                  <a:extLst>
                    <a:ext uri="{9D8B030D-6E8A-4147-A177-3AD203B41FA5}">
                      <a16:colId xmlns:a16="http://schemas.microsoft.com/office/drawing/2014/main" val="2194441258"/>
                    </a:ext>
                  </a:extLst>
                </a:gridCol>
                <a:gridCol w="457429">
                  <a:extLst>
                    <a:ext uri="{9D8B030D-6E8A-4147-A177-3AD203B41FA5}">
                      <a16:colId xmlns:a16="http://schemas.microsoft.com/office/drawing/2014/main" val="1544827969"/>
                    </a:ext>
                  </a:extLst>
                </a:gridCol>
                <a:gridCol w="490899">
                  <a:extLst>
                    <a:ext uri="{9D8B030D-6E8A-4147-A177-3AD203B41FA5}">
                      <a16:colId xmlns:a16="http://schemas.microsoft.com/office/drawing/2014/main" val="2225691989"/>
                    </a:ext>
                  </a:extLst>
                </a:gridCol>
                <a:gridCol w="457429">
                  <a:extLst>
                    <a:ext uri="{9D8B030D-6E8A-4147-A177-3AD203B41FA5}">
                      <a16:colId xmlns:a16="http://schemas.microsoft.com/office/drawing/2014/main" val="3692788931"/>
                    </a:ext>
                  </a:extLst>
                </a:gridCol>
                <a:gridCol w="457429">
                  <a:extLst>
                    <a:ext uri="{9D8B030D-6E8A-4147-A177-3AD203B41FA5}">
                      <a16:colId xmlns:a16="http://schemas.microsoft.com/office/drawing/2014/main" val="1699730046"/>
                    </a:ext>
                  </a:extLst>
                </a:gridCol>
              </a:tblGrid>
              <a:tr h="308987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KG Miss Kindy Chunky"/>
                          <a:ea typeface="AGTacoTuesday" panose="02000603000000000000" pitchFamily="2" charset="0"/>
                        </a:rPr>
                        <a:t>d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KG Miss Kindy Chunky"/>
                          <a:ea typeface="AGTacoTuesday" panose="02000603000000000000" pitchFamily="2" charset="0"/>
                        </a:rPr>
                        <a:t>dd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KG Miss Kindy Chunky"/>
                          <a:ea typeface="AGTacoTuesday" panose="02000603000000000000" pitchFamily="2" charset="0"/>
                        </a:rPr>
                        <a:t>ed</a:t>
                      </a:r>
                      <a:endParaRPr lang="en-GB" sz="1600" b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AGTacoTuesday" panose="02000603000000000000" pitchFamily="2" charset="0"/>
                      </a:endParaRP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KG Miss Kindy Chunky"/>
                          <a:ea typeface="AGTacoTuesday" panose="02000603000000000000" pitchFamily="2" charset="0"/>
                        </a:rPr>
                        <a:t>de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KG Miss Kindy Chunky"/>
                          <a:ea typeface="AGTacoTuesday" panose="02000603000000000000" pitchFamily="2" charset="0"/>
                        </a:rPr>
                        <a:t>dh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4255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/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50" kern="1200">
                        <a:solidFill>
                          <a:sysClr val="windowText" lastClr="000000"/>
                        </a:solidFill>
                        <a:latin typeface="KG Miss Kindy Chunky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52708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F4A339-A696-ED96-93C6-6B80714BCF30}"/>
              </a:ext>
            </a:extLst>
          </p:cNvPr>
          <p:cNvSpPr/>
          <p:nvPr/>
        </p:nvSpPr>
        <p:spPr>
          <a:xfrm>
            <a:off x="3171488" y="3747406"/>
            <a:ext cx="3049696" cy="28166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</a:pPr>
            <a:endParaRPr lang="en-GB" sz="1500" b="1" u="sng" dirty="0">
              <a:solidFill>
                <a:srgbClr val="000000"/>
              </a:solidFill>
              <a:latin typeface="Comic Sans MS"/>
            </a:endParaRPr>
          </a:p>
          <a:p>
            <a:pPr algn="ctr">
              <a:spcAft>
                <a:spcPts val="1200"/>
              </a:spcAft>
            </a:pPr>
            <a:r>
              <a:rPr lang="en-GB" sz="1500" b="1" u="sng" dirty="0">
                <a:solidFill>
                  <a:srgbClr val="000000"/>
                </a:solidFill>
                <a:latin typeface="Comic Sans MS"/>
              </a:rPr>
              <a:t>Topic</a:t>
            </a:r>
            <a:endParaRPr lang="en-GB" dirty="0"/>
          </a:p>
          <a:p>
            <a:pPr algn="ctr">
              <a:spcAft>
                <a:spcPts val="1200"/>
              </a:spcAft>
            </a:pPr>
            <a:r>
              <a:rPr lang="en-GB" sz="1500" dirty="0">
                <a:solidFill>
                  <a:srgbClr val="000000"/>
                </a:solidFill>
                <a:latin typeface="Comic Sans MS"/>
                <a:ea typeface="Calibri" panose="020F0502020204030204"/>
                <a:cs typeface="Calibri" panose="020F0502020204030204"/>
              </a:rPr>
              <a:t>Research Viking clothing to find out what they would have worn and any accessories that they might have owned.  </a:t>
            </a:r>
          </a:p>
          <a:p>
            <a:pPr algn="ctr">
              <a:spcAft>
                <a:spcPts val="1200"/>
              </a:spcAft>
            </a:pPr>
            <a:r>
              <a:rPr lang="en-GB" sz="1500" dirty="0">
                <a:solidFill>
                  <a:srgbClr val="000000"/>
                </a:solidFill>
                <a:latin typeface="Comic Sans MS"/>
                <a:ea typeface="Calibri" panose="020F0502020204030204"/>
                <a:cs typeface="Calibri" panose="020F0502020204030204"/>
              </a:rPr>
              <a:t>Design in your jotter a Viking and label the items of clothing.</a:t>
            </a:r>
          </a:p>
          <a:p>
            <a:pPr algn="ctr">
              <a:spcAft>
                <a:spcPts val="1200"/>
              </a:spcAft>
            </a:pPr>
            <a:endParaRPr lang="en-GB" sz="1500" dirty="0">
              <a:solidFill>
                <a:srgbClr val="000000"/>
              </a:solidFill>
              <a:latin typeface="Comic Sans MS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erson in a garment with a cape and a sword&#10;&#10;Description automatically generated">
            <a:extLst>
              <a:ext uri="{FF2B5EF4-FFF2-40B4-BE49-F238E27FC236}">
                <a16:creationId xmlns:a16="http://schemas.microsoft.com/office/drawing/2014/main" id="{B108559A-2D18-3DD5-9177-2C2EC11143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890" y="4213592"/>
            <a:ext cx="2742823" cy="25456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D8E523-06C8-ED3A-8D4E-50F4AEAFBFA7}"/>
              </a:ext>
            </a:extLst>
          </p:cNvPr>
          <p:cNvSpPr txBox="1"/>
          <p:nvPr/>
        </p:nvSpPr>
        <p:spPr>
          <a:xfrm>
            <a:off x="722551" y="3845379"/>
            <a:ext cx="1787978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500" dirty="0">
                <a:latin typeface="Comic Sans MS"/>
              </a:rPr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2492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</TotalTime>
  <Words>174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Miss GILL</cp:lastModifiedBy>
  <cp:revision>602</cp:revision>
  <dcterms:created xsi:type="dcterms:W3CDTF">2023-09-25T15:17:23Z</dcterms:created>
  <dcterms:modified xsi:type="dcterms:W3CDTF">2023-10-09T08:44:20Z</dcterms:modified>
</cp:coreProperties>
</file>