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9A6"/>
    <a:srgbClr val="0000FF"/>
    <a:srgbClr val="870E87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9" autoAdjust="0"/>
  </p:normalViewPr>
  <p:slideViewPr>
    <p:cSldViewPr snapToGrid="0">
      <p:cViewPr varScale="1">
        <p:scale>
          <a:sx n="91" d="100"/>
          <a:sy n="91" d="100"/>
        </p:scale>
        <p:origin x="50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maths-games/hit-the-button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myon.co.uk/logi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13</a:t>
            </a:r>
            <a:r>
              <a:rPr lang="en-GB" sz="5000" dirty="0" smtClean="0">
                <a:latin typeface="Comic Sans MS"/>
                <a:cs typeface="Calibri Light"/>
              </a:rPr>
              <a:t>/5/24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989863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</a:t>
            </a:r>
            <a:r>
              <a:rPr lang="en-GB" sz="20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continuing to </a:t>
            </a:r>
            <a:r>
              <a:rPr lang="en-GB" sz="20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recognise and 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000" b="1" i="1" dirty="0" err="1">
                <a:solidFill>
                  <a:srgbClr val="0070C0"/>
                </a:solidFill>
                <a:latin typeface="Comic Sans MS"/>
                <a:cs typeface="Calibri" panose="020F0502020204030204"/>
              </a:rPr>
              <a:t>c</a:t>
            </a:r>
            <a:r>
              <a:rPr lang="en-GB" sz="20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h</a:t>
            </a:r>
            <a:r>
              <a:rPr lang="en-GB" sz="20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78638"/>
              </p:ext>
            </p:extLst>
          </p:nvPr>
        </p:nvGraphicFramePr>
        <p:xfrm>
          <a:off x="485394" y="3523785"/>
          <a:ext cx="5368995" cy="305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665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789665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789665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</a:tblGrid>
              <a:tr h="365257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ch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tch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689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change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chose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choose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scorched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chance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chalk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kitchen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scratch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blotchy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butcher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watch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stretch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picture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creature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signature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furniture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mature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nature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601639" y="646772"/>
            <a:ext cx="4017932" cy="244211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Try to bring your homework jotters to school </a:t>
            </a:r>
            <a:r>
              <a:rPr lang="en-GB" sz="1600" b="1" u="sng" dirty="0" smtClean="0">
                <a:latin typeface="Comic Sans MS" panose="030F0702030302020204" pitchFamily="66" charset="0"/>
              </a:rPr>
              <a:t>regularly</a:t>
            </a:r>
            <a:r>
              <a:rPr lang="en-GB" sz="1600" dirty="0" smtClean="0">
                <a:latin typeface="Comic Sans MS" panose="030F0702030302020204" pitchFamily="66" charset="0"/>
              </a:rPr>
              <a:t> so your new words can be added. 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63054" y="4215161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Note. Some learners may only be focussing on the ‘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 and ‘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tch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 representations. Others may be able to challenge themselves.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654006" cy="1676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consolidating previously taught phonemes: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ou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(pour),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oe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(toe) and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ou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(you). </a:t>
            </a: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6080" y="4361385"/>
            <a:ext cx="1195718" cy="20005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you’re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shouldn’t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wouldn’t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couldn’t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957" y="355818"/>
            <a:ext cx="2113226" cy="6165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77" y="286705"/>
            <a:ext cx="2180601" cy="6246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241" y="275554"/>
            <a:ext cx="2075892" cy="6246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3513" y="4361385"/>
            <a:ext cx="1195718" cy="20005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goes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does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both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most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7975" y="2763774"/>
            <a:ext cx="48338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are working on division. We will begin to look at the link between division and fractions. 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Continue to practise your times tables as often as possible at home! 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404" y="4393581"/>
            <a:ext cx="3058317" cy="190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720" y="4393581"/>
            <a:ext cx="3058317" cy="19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78" y="132694"/>
            <a:ext cx="8832960" cy="66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6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58710" y="1580094"/>
            <a:ext cx="11494292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cs typeface="Calibri"/>
              </a:rPr>
              <a:t>Active Literacy Spelling</a:t>
            </a:r>
          </a:p>
          <a:p>
            <a:pPr>
              <a:defRPr/>
            </a:pP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P3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: Choose 1-2 words from each phoneme list. How many times can you spell it correctly in 1 minute? </a:t>
            </a: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: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U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se 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‘fancy writing’ or ‘pyramid writing’ to practise the </a:t>
            </a:r>
            <a:r>
              <a:rPr lang="en-GB" sz="1600" b="1" u="sng" dirty="0" err="1" smtClean="0">
                <a:solidFill>
                  <a:srgbClr val="8B29A6"/>
                </a:solidFill>
                <a:latin typeface="Comic Sans MS"/>
                <a:cs typeface="Calibri"/>
              </a:rPr>
              <a:t>ch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 phoneme words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.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Continue to work through your individual targets on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Nessy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. Secret word: RELIEVEDARCH</a:t>
            </a:r>
          </a:p>
          <a:p>
            <a:pPr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 smtClean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read! Or if you prefer, log 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10" y="4484889"/>
            <a:ext cx="103822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1600" b="1" u="sng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Topmarks</a:t>
            </a:r>
            <a:r>
              <a:rPr lang="en-GB" sz="1600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: Hit the Button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and practise your times tables. </a:t>
            </a:r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Topmarks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is also great for working on division facts!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May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 your own pace. Don’t worry if there are questions you don’t understand, we just maybe haven’t covered this topic yet. 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8682</TotalTime>
  <Words>386</Words>
  <Application>Microsoft Office PowerPoint</Application>
  <PresentationFormat>Widescreen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13/5/24</vt:lpstr>
      <vt:lpstr>Primary 4  Active Literacy</vt:lpstr>
      <vt:lpstr>Primary 3 Active Literacy</vt:lpstr>
      <vt:lpstr>Numeracy</vt:lpstr>
      <vt:lpstr>PowerPoint Presentation</vt:lpstr>
      <vt:lpstr>Homework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389</cp:revision>
  <dcterms:created xsi:type="dcterms:W3CDTF">2022-02-03T07:54:20Z</dcterms:created>
  <dcterms:modified xsi:type="dcterms:W3CDTF">2024-05-13T14:18:56Z</dcterms:modified>
</cp:coreProperties>
</file>