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7" Type="http://schemas.openxmlformats.org/officeDocument/2006/relationships/hyperlink" Target="https://www.topmarks.co.uk/maths-games/hit-the-butt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ivelearnprimary.co.uk/login?c=0&amp;l=0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myon.co.uk/log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r>
              <a:rPr lang="en-GB" sz="5000">
                <a:latin typeface="Comic Sans MS"/>
                <a:cs typeface="Calibri Light"/>
              </a:rPr>
              <a:t/>
            </a:r>
            <a:br>
              <a:rPr lang="en-GB" sz="5000">
                <a:latin typeface="Comic Sans MS"/>
                <a:cs typeface="Calibri Light"/>
              </a:rPr>
            </a:br>
            <a:r>
              <a:rPr lang="en-GB" sz="5000" smtClean="0">
                <a:latin typeface="Comic Sans MS"/>
                <a:cs typeface="Calibri Light"/>
              </a:rPr>
              <a:t>18/3/24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989863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</a:t>
            </a:r>
            <a:r>
              <a:rPr lang="en-GB" sz="20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000" b="1" i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j</a:t>
            </a:r>
            <a:r>
              <a:rPr lang="en-GB" sz="20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30874"/>
              </p:ext>
            </p:extLst>
          </p:nvPr>
        </p:nvGraphicFramePr>
        <p:xfrm>
          <a:off x="485395" y="3640874"/>
          <a:ext cx="5302088" cy="276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522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25522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25522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25522">
                  <a:extLst>
                    <a:ext uri="{9D8B030D-6E8A-4147-A177-3AD203B41FA5}">
                      <a16:colId xmlns:a16="http://schemas.microsoft.com/office/drawing/2014/main" val="1788546965"/>
                    </a:ext>
                  </a:extLst>
                </a:gridCol>
              </a:tblGrid>
              <a:tr h="35013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j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ge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dge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3986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judge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jaws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jungle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jaguar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jeans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giraffe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energy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gentle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legend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generate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strange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manage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lounge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large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wage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lodge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hedge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knowledge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sledge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601639" y="646772"/>
            <a:ext cx="4017932" cy="244211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Try to bring your homework jotters to school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regularly</a:t>
            </a:r>
            <a:r>
              <a:rPr lang="en-GB" sz="1600" dirty="0" smtClean="0">
                <a:latin typeface="Comic Sans MS" panose="030F0702030302020204" pitchFamily="66" charset="0"/>
              </a:rPr>
              <a:t> so your new words can be added. 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use the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ie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(field) phoneme. </a:t>
            </a: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56" y="4361385"/>
            <a:ext cx="1195718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looked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jumped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talked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123" y="370332"/>
            <a:ext cx="2028571" cy="51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896" y="275555"/>
            <a:ext cx="2067353" cy="61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7975" y="2763774"/>
            <a:ext cx="48338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are continuing to work telling the time:</a:t>
            </a:r>
          </a:p>
          <a:p>
            <a:pPr fontAlgn="base"/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</a:t>
            </a:r>
            <a:r>
              <a:rPr lang="en-GB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o’clock &amp; half past</a:t>
            </a:r>
          </a:p>
          <a:p>
            <a:pPr fontAlgn="base"/>
            <a:r>
              <a:rPr lang="en-GB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</a:t>
            </a:r>
            <a:r>
              <a:rPr lang="en-GB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quarter past &amp; quarter to</a:t>
            </a:r>
          </a:p>
          <a:p>
            <a:pPr fontAlgn="base"/>
            <a:r>
              <a:rPr lang="en-GB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</a:t>
            </a:r>
            <a:r>
              <a:rPr lang="en-GB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5 min intervals</a:t>
            </a:r>
          </a:p>
          <a:p>
            <a:pPr fontAlgn="base"/>
            <a:r>
              <a:rPr lang="en-GB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*</a:t>
            </a:r>
            <a:r>
              <a:rPr lang="en-GB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 minute intervals</a:t>
            </a:r>
          </a:p>
          <a:p>
            <a:pPr fontAlgn="base"/>
            <a:r>
              <a:rPr lang="en-GB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*using am and pm</a:t>
            </a:r>
            <a:endParaRPr lang="en-GB" b="1" dirty="0">
              <a:solidFill>
                <a:srgbClr val="00B050"/>
              </a:solidFill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Continue to practise your times tables as often as possible at home! 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02" y="5024760"/>
            <a:ext cx="2072550" cy="1309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631" y="1447196"/>
            <a:ext cx="3320973" cy="33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366712"/>
            <a:ext cx="82010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58710" y="1580094"/>
            <a:ext cx="1149429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P3: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 of the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ie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words and write sentences for them. Choose a spelling activity card to practise the words from the list. </a:t>
            </a: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any words to the phoneme chart? Choose 3-4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words to grow by adding a prefix (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un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done) or a suffix (achieve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ment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).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through your individual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Secret word: RELIEVEDARCH</a:t>
            </a:r>
          </a:p>
          <a:p>
            <a:pPr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 smtClean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read! Or if you prefer, log 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10" y="4484889"/>
            <a:ext cx="103822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Log on to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Active Learn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complete all remaining TIME activities.  </a:t>
            </a:r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u="sng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7"/>
              </a:rPr>
              <a:t>Topmarks</a:t>
            </a:r>
            <a:r>
              <a:rPr lang="en-GB" sz="16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7"/>
              </a:rPr>
              <a:t>: Hit the Button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practise your times tables.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March at your own pace. Don’t worry if there are questions you don’t understand, we just maybe haven’t covered this topic yet. 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8078</TotalTime>
  <Words>381</Words>
  <Application>Microsoft Office PowerPoint</Application>
  <PresentationFormat>Widescreen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18/3/24</vt:lpstr>
      <vt:lpstr>Primary 4  Active Literacy</vt:lpstr>
      <vt:lpstr>Primary 3 Active Literacy</vt:lpstr>
      <vt:lpstr>Numeracy</vt:lpstr>
      <vt:lpstr>PowerPoint Presentation</vt:lpstr>
      <vt:lpstr>Homework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377</cp:revision>
  <dcterms:created xsi:type="dcterms:W3CDTF">2022-02-03T07:54:20Z</dcterms:created>
  <dcterms:modified xsi:type="dcterms:W3CDTF">2024-03-18T15:28:55Z</dcterms:modified>
</cp:coreProperties>
</file>