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0000FF"/>
    <a:srgbClr val="870E87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Search.aspx?q=subtraction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22/1/24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continuing to recognise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g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27047"/>
              </p:ext>
            </p:extLst>
          </p:nvPr>
        </p:nvGraphicFramePr>
        <p:xfrm>
          <a:off x="485391" y="3888842"/>
          <a:ext cx="7275858" cy="290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43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212643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212643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212643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  <a:gridCol w="1212643">
                  <a:extLst>
                    <a:ext uri="{9D8B030D-6E8A-4147-A177-3AD203B41FA5}">
                      <a16:colId xmlns:a16="http://schemas.microsoft.com/office/drawing/2014/main" val="3038818714"/>
                    </a:ext>
                  </a:extLst>
                </a:gridCol>
                <a:gridCol w="1212643">
                  <a:extLst>
                    <a:ext uri="{9D8B030D-6E8A-4147-A177-3AD203B41FA5}">
                      <a16:colId xmlns:a16="http://schemas.microsoft.com/office/drawing/2014/main" val="1509951391"/>
                    </a:ext>
                  </a:extLst>
                </a:gridCol>
              </a:tblGrid>
              <a:tr h="57792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gg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gu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gh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gue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223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again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goes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gone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agony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Glasgow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dagger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juggle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giggle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wriggle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stagger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guitar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guess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guilt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guy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guide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ghost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ghoul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ghastly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gherkin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spaghetti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exam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examine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exact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example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exotic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league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plague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vague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dialogue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analogue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601639" y="646772"/>
            <a:ext cx="4017932" cy="244211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Try to bring your homework jotters to school regularly so your new words can be added. 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95424" y="4111298"/>
            <a:ext cx="40701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Note: Some learners may only be focussing on the ‘g’ and ‘gg’ representations.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Confident spellers may wish to look at the range of representations. </a:t>
            </a:r>
            <a:r>
              <a:rPr lang="en-GB" sz="1600" dirty="0" smtClean="0">
                <a:solidFill>
                  <a:srgbClr val="FF0000"/>
                </a:solidFill>
              </a:rPr>
              <a:t> 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654006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use the c (city) phoneme. </a:t>
            </a: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56" y="4361385"/>
            <a:ext cx="1195718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goes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upon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once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71" y="228600"/>
            <a:ext cx="2242709" cy="588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616" y="228601"/>
            <a:ext cx="2085948" cy="63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833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looking at subtracting, and subtracting with exchanging. 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61" y="576262"/>
            <a:ext cx="4295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58710" y="1218318"/>
            <a:ext cx="11494292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cs typeface="Calibri"/>
              </a:rPr>
              <a:t>Active Literacy Spelling</a:t>
            </a:r>
          </a:p>
          <a:p>
            <a:pPr>
              <a:defRPr/>
            </a:pP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P3: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3 of the ‘c’ words and write sentences for them. Aim to use some of the connectives we have been working on in class (and, but, because, so). 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3 words and find out their meanings.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Then write a sentence containing each word.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Log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on to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 to work through your individual spelling &amp; reading targets.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sz="1600" b="1" u="sng" dirty="0" smtClean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read! Or if you prefer, log 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10" y="3994878"/>
            <a:ext cx="103822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Topmarks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and choose an activity on </a:t>
            </a:r>
            <a:r>
              <a:rPr lang="en-GB" sz="16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Subtraction.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January at your own pace. Don’t worry if there are questions you don’t understand, we just maybe haven’t covered this topic yet. 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PLPs and Wider Achievement</a:t>
            </a:r>
          </a:p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 you haven’t already done so, please try to return PLPs by Friday. </a:t>
            </a:r>
            <a:endParaRPr lang="en-GB" sz="16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Children should keep there Wider Achievement checklist at home and add to this as and when required. Time will be set aside in class to share and celebrate achievements.  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29" y="335012"/>
            <a:ext cx="8181541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7077</TotalTime>
  <Words>428</Words>
  <Application>Microsoft Office PowerPoint</Application>
  <PresentationFormat>Widescreen</PresentationFormat>
  <Paragraphs>76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22/1/24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361</cp:revision>
  <dcterms:created xsi:type="dcterms:W3CDTF">2022-02-03T07:54:20Z</dcterms:created>
  <dcterms:modified xsi:type="dcterms:W3CDTF">2024-01-30T15:43:35Z</dcterms:modified>
</cp:coreProperties>
</file>