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9A6"/>
    <a:srgbClr val="0000FF"/>
    <a:srgbClr val="870E87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90C6-AF1C-40ED-80D3-A1316F2C2E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hosted102.renlearn.co.uk/699466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marks.co.uk/maths-games/daily10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myon.co.uk/logi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3/4 Weekly 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27/11/23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472965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P4 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continuing to recognise and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use different representations of the phoneme </a:t>
            </a:r>
            <a:r>
              <a:rPr lang="en-GB" sz="2400" b="1" i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y</a:t>
            </a:r>
            <a:r>
              <a:rPr lang="en-GB" sz="2400" b="1" i="1" u="sng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oo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24744"/>
              </p:ext>
            </p:extLst>
          </p:nvPr>
        </p:nvGraphicFramePr>
        <p:xfrm>
          <a:off x="485395" y="3888842"/>
          <a:ext cx="6907865" cy="282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573">
                  <a:extLst>
                    <a:ext uri="{9D8B030D-6E8A-4147-A177-3AD203B41FA5}">
                      <a16:colId xmlns:a16="http://schemas.microsoft.com/office/drawing/2014/main" val="1122041823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991364462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17340567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398319578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3038818714"/>
                    </a:ext>
                  </a:extLst>
                </a:gridCol>
              </a:tblGrid>
              <a:tr h="58252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u_e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ew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ue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eu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6055"/>
                  </a:ext>
                </a:extLst>
              </a:tr>
              <a:tr h="2241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tutor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unit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unicorn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manual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popular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use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Duke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reduce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refuse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fortune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nephew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fewer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view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newt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argue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venue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value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statue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issue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Euro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Europe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feud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36740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761250" y="810743"/>
            <a:ext cx="3557238" cy="214433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P4 are </a:t>
            </a:r>
            <a:r>
              <a:rPr lang="en-GB" sz="1600" dirty="0">
                <a:latin typeface="Comic Sans MS" panose="030F0702030302020204" pitchFamily="66" charset="0"/>
              </a:rPr>
              <a:t>working on individual </a:t>
            </a:r>
            <a:r>
              <a:rPr lang="en-GB" sz="1600" dirty="0" smtClean="0">
                <a:latin typeface="Comic Sans MS" panose="030F0702030302020204" pitchFamily="66" charset="0"/>
              </a:rPr>
              <a:t>common/ tricky words. These </a:t>
            </a:r>
            <a:r>
              <a:rPr lang="en-GB" sz="1600" dirty="0">
                <a:latin typeface="Comic Sans MS" panose="030F0702030302020204" pitchFamily="66" charset="0"/>
              </a:rPr>
              <a:t>can be found in their homework jotters. 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654006" cy="16769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P3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revising previously taught phonemes: </a:t>
            </a:r>
            <a:r>
              <a:rPr lang="en-GB" sz="2400" b="1" i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ea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(bread),‘</a:t>
            </a:r>
            <a:r>
              <a:rPr lang="en-GB" sz="2400" b="1" i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ie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(tried)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and 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u (push &amp; unit). </a:t>
            </a:r>
            <a:endParaRPr lang="en-GB" sz="2200" i="1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36A65-E306-452D-B769-DAECF8F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036" y="370332"/>
            <a:ext cx="1266906" cy="1068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94629" y="4337824"/>
            <a:ext cx="1333494" cy="181588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call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fall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talk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also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0" y="356081"/>
            <a:ext cx="2003558" cy="6145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322" y="271769"/>
            <a:ext cx="2163063" cy="6318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122" y="370331"/>
            <a:ext cx="2100135" cy="61315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756" y="4337824"/>
            <a:ext cx="1195718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head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pretty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another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1760" y="4337824"/>
            <a:ext cx="1359021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together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buy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eye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5409" y="2535619"/>
            <a:ext cx="4833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week we will be 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looking at new strategies for addition and subtraction. 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583" y="3490332"/>
            <a:ext cx="3351356" cy="2897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093" y="3490332"/>
            <a:ext cx="3854091" cy="26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90118" y="1310183"/>
            <a:ext cx="11494292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Calibri"/>
              </a:rPr>
              <a:t>Active Literacy Spelling</a:t>
            </a:r>
          </a:p>
          <a:p>
            <a:pPr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P4-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 Choose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2-3 words 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to ‘grow’ by adding a prefix (a group of letters added to the beginning of a word) or a suffix (a group of letters added to the end of a word). e.g. 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alibri"/>
              </a:rPr>
              <a:t>un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popular and few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alibri"/>
              </a:rPr>
              <a:t>er.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 </a:t>
            </a:r>
            <a:endParaRPr lang="en-GB" sz="1600" b="1" dirty="0">
              <a:solidFill>
                <a:srgbClr val="FF0000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1-2 spelling challenge cards to practise your common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P3- Practise all 3 sounds (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ea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, 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ie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 and u). You may want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to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‘Look, Cover,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Write &amp;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Check’, or use a spelling challenge card.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b="1" u="sng" dirty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  <a:hlinkClick r:id="rId3"/>
              </a:rPr>
              <a:t>quiz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 yourself on any book(s) you read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!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Or if you prefer, log 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into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  <a:hlinkClick r:id="rId4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and pick a book to read for pleasure. You can read the story yourself or have it read to you.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0"/>
            <a:ext cx="3105233" cy="138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888" y="4791639"/>
            <a:ext cx="103822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Continue to practise your number bonds to 10 and 20.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Follow the link to </a:t>
            </a:r>
            <a:r>
              <a:rPr lang="en-GB" sz="16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Topmarks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- Daily 10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and select </a:t>
            </a:r>
            <a:r>
              <a:rPr lang="en-GB" sz="1600" b="1" i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Level 2 or 3- </a:t>
            </a:r>
            <a:r>
              <a:rPr lang="en-GB" sz="1600" b="1" i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Addition or Subtraction- </a:t>
            </a:r>
            <a:r>
              <a:rPr lang="en-GB" sz="1600" b="1" i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 digit numbers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endParaRPr lang="en-GB" sz="16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November at your own pace. Don’t worry if there are questions you don’t understand, we just maybe haven’t covered this topic yet. </a:t>
            </a:r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333375"/>
            <a:ext cx="82391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P3/4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alana.black@eastayrshire.org.uk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6752</TotalTime>
  <Words>386</Words>
  <Application>Microsoft Office PowerPoint</Application>
  <PresentationFormat>Widescreen</PresentationFormat>
  <Paragraphs>77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3/4 Weekly Learning Update 27/11/23</vt:lpstr>
      <vt:lpstr>Primary 4  Active Literacy</vt:lpstr>
      <vt:lpstr>Primary 3 Active Literacy</vt:lpstr>
      <vt:lpstr>Numeracy</vt:lpstr>
      <vt:lpstr>Homework</vt:lpstr>
      <vt:lpstr>PowerPoint Presentation</vt:lpstr>
      <vt:lpstr>P3/4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MaucPrBlackA</cp:lastModifiedBy>
  <cp:revision>351</cp:revision>
  <dcterms:created xsi:type="dcterms:W3CDTF">2022-02-03T07:54:20Z</dcterms:created>
  <dcterms:modified xsi:type="dcterms:W3CDTF">2023-11-27T14:58:14Z</dcterms:modified>
</cp:coreProperties>
</file>