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0E87"/>
    <a:srgbClr val="8B29A6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v39j6/articles/zkd98x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20</a:t>
            </a:r>
            <a:r>
              <a:rPr lang="en-GB" sz="5000" dirty="0" smtClean="0">
                <a:latin typeface="Comic Sans MS"/>
                <a:cs typeface="Calibri Light"/>
              </a:rPr>
              <a:t>/11/23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y</a:t>
            </a:r>
            <a:r>
              <a:rPr lang="en-GB" sz="2400" b="1" i="1" u="sng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oo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83197"/>
              </p:ext>
            </p:extLst>
          </p:nvPr>
        </p:nvGraphicFramePr>
        <p:xfrm>
          <a:off x="485395" y="3888842"/>
          <a:ext cx="6907865" cy="282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7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3038818714"/>
                    </a:ext>
                  </a:extLst>
                </a:gridCol>
              </a:tblGrid>
              <a:tr h="58252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u_e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eu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241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tutor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unit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unicorn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manual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popular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Duke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reduce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refuse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fortune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nephew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fewer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fewest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newt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argue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venue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value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statue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issue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Euro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Europe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feud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762644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use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the 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u (push) and (unit)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. </a:t>
            </a: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898" y="4351652"/>
            <a:ext cx="1359021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call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fall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talk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also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674" y="426446"/>
            <a:ext cx="2003558" cy="6145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23" y="439916"/>
            <a:ext cx="2195882" cy="55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looking at the link between addition and subtraction.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will focus on fact families, and counting on and back.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BBC </a:t>
            </a:r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Bitesize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for short videos and activities on fact families.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91" y="2591928"/>
            <a:ext cx="2257914" cy="29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some words to the ‘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yoo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phoneme chart? Choose 2-3 words from the chart and find out their meanings.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on your individual spelling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a spelling activity card to practise the ‘u’ phoneme words.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write a sentence for each common word? 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888" y="4791639"/>
            <a:ext cx="10382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Practise your number bonds to 10 and 20.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November at your own pace.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33375"/>
            <a:ext cx="8239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5990</TotalTime>
  <Words>351</Words>
  <Application>Microsoft Office PowerPoint</Application>
  <PresentationFormat>Widescreen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20/11/23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343</cp:revision>
  <dcterms:created xsi:type="dcterms:W3CDTF">2022-02-03T07:54:20Z</dcterms:created>
  <dcterms:modified xsi:type="dcterms:W3CDTF">2023-11-20T15:53:31Z</dcterms:modified>
</cp:coreProperties>
</file>