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0E87"/>
    <a:srgbClr val="8B29A6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v39j6/articles/zkd98x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r>
              <a:rPr lang="en-GB" sz="5000">
                <a:latin typeface="Comic Sans MS"/>
                <a:cs typeface="Calibri Light"/>
              </a:rPr>
              <a:t/>
            </a:r>
            <a:br>
              <a:rPr lang="en-GB" sz="5000">
                <a:latin typeface="Comic Sans MS"/>
                <a:cs typeface="Calibri Light"/>
              </a:rPr>
            </a:br>
            <a:r>
              <a:rPr lang="en-GB" sz="5000" smtClean="0">
                <a:latin typeface="Comic Sans MS"/>
                <a:cs typeface="Calibri Light"/>
              </a:rPr>
              <a:t>13/11/23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continuing to recognise 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u="sng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oo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39355"/>
              </p:ext>
            </p:extLst>
          </p:nvPr>
        </p:nvGraphicFramePr>
        <p:xfrm>
          <a:off x="485395" y="3888842"/>
          <a:ext cx="6907865" cy="276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7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3038818714"/>
                    </a:ext>
                  </a:extLst>
                </a:gridCol>
              </a:tblGrid>
              <a:tr h="61257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oo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u_e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1510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school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swoop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tooth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shook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tune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June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flute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chute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nephew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grew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threw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rescue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clueless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true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continue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mindful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instrument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bull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pull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762644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use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the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ie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(tried) phoneme. </a:t>
            </a: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898" y="4351652"/>
            <a:ext cx="1359021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together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buy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eye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12" y="800100"/>
            <a:ext cx="2162175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805" y="734987"/>
            <a:ext cx="19335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looking at the link between addition and subtraction.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will focus on fact families, and counting on and back. </a:t>
            </a:r>
            <a:endParaRPr lang="en-GB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BBC </a:t>
            </a:r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Bitesize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for short videos and activities on fact families.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91" y="2591928"/>
            <a:ext cx="2257914" cy="29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3-4 words from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the phoneme chart and create sentences for them. Aim to start each sentence differently and use connectives (and, but, so, because, while).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a spelling activity card to practise your common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3-4 of the ‘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ie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phoneme words and create a sentence for each one. Do your best to start each sentence differently.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a spelling activity card to practise your phoneme and tricky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270" y="3120721"/>
            <a:ext cx="80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8888" y="4791639"/>
            <a:ext cx="10382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Practise your number bonds to 10 and 20.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November at your own pace.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33375"/>
            <a:ext cx="8239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5602</TotalTime>
  <Words>366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13/11/23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340</cp:revision>
  <dcterms:created xsi:type="dcterms:W3CDTF">2022-02-03T07:54:20Z</dcterms:created>
  <dcterms:modified xsi:type="dcterms:W3CDTF">2023-11-13T15:39:27Z</dcterms:modified>
</cp:coreProperties>
</file>