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0E87"/>
    <a:srgbClr val="8B29A6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n-xpR9ty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daily10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6</a:t>
            </a:r>
            <a:r>
              <a:rPr lang="en-GB" sz="5000" dirty="0" smtClean="0">
                <a:latin typeface="Comic Sans MS"/>
                <a:cs typeface="Calibri Light"/>
              </a:rPr>
              <a:t>/11/23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u="sng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oo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39355"/>
              </p:ext>
            </p:extLst>
          </p:nvPr>
        </p:nvGraphicFramePr>
        <p:xfrm>
          <a:off x="485395" y="3888842"/>
          <a:ext cx="6907865" cy="276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7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3038818714"/>
                    </a:ext>
                  </a:extLst>
                </a:gridCol>
              </a:tblGrid>
              <a:tr h="61257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oo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u_e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1510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school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swoop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tooth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shook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tune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June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flute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chute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nephew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grew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threw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rescue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clueless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true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continue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mindful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instrument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bull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pull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762644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use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the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ea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(bread)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phoneme. </a:t>
            </a: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9710" y="4337824"/>
            <a:ext cx="1359021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head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pretty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another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828675"/>
            <a:ext cx="2076450" cy="520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733" y="818175"/>
            <a:ext cx="1895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3709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have been learning to round to the nearest 10 and 100.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Watch the short YouTube clip below to remind you how to round. 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Round to 10 song</a:t>
            </a:r>
            <a:endParaRPr lang="en-GB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266781" y="502464"/>
            <a:ext cx="4661211" cy="300265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Can you make </a:t>
            </a:r>
            <a:r>
              <a:rPr lang="en-GB" sz="1600" u="sng" dirty="0" smtClean="0">
                <a:latin typeface="Comic Sans MS" panose="030F0702030302020204" pitchFamily="66" charset="0"/>
              </a:rPr>
              <a:t>5</a:t>
            </a:r>
            <a:r>
              <a:rPr lang="en-GB" sz="1600" dirty="0" smtClean="0">
                <a:latin typeface="Comic Sans MS" panose="030F0702030302020204" pitchFamily="66" charset="0"/>
              </a:rPr>
              <a:t> numbers and round them to the nearest 10?</a:t>
            </a: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You can choose if you want your numbers to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, </a:t>
            </a:r>
            <a:r>
              <a:rPr lang="en-GB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  <a:r>
              <a:rPr lang="en-GB" sz="1600" dirty="0" smtClean="0">
                <a:latin typeface="Comic Sans MS" panose="030F0702030302020204" pitchFamily="66" charset="0"/>
              </a:rPr>
              <a:t> digits.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565" y="2763774"/>
            <a:ext cx="2657516" cy="36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words to the phoneme chart? Choose a word to ‘grow’ by adding a prefix (a group of letters added to the beginning of a word) or a </a:t>
            </a:r>
            <a:r>
              <a:rPr lang="en-GB" sz="1600" b="1" smtClean="0">
                <a:solidFill>
                  <a:srgbClr val="8B29A6"/>
                </a:solidFill>
                <a:latin typeface="Comic Sans MS"/>
                <a:cs typeface="Calibri"/>
              </a:rPr>
              <a:t>suffix </a:t>
            </a:r>
            <a:r>
              <a:rPr lang="en-GB" sz="1600" b="1" smtClean="0">
                <a:solidFill>
                  <a:srgbClr val="8B29A6"/>
                </a:solidFill>
                <a:latin typeface="Comic Sans MS"/>
                <a:cs typeface="Calibri"/>
              </a:rPr>
              <a:t>(a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group of letters added to the end of a word). e.g. 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pre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school or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70E87"/>
                </a:solidFill>
                <a:latin typeface="Comic Sans MS"/>
                <a:cs typeface="Calibri"/>
              </a:rPr>
              <a:t>few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er. </a:t>
            </a:r>
            <a:endParaRPr lang="en-GB" sz="1600" b="1" dirty="0" smtClean="0">
              <a:solidFill>
                <a:srgbClr val="FF0000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a spelling activity card to practise your common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Can you create sentences using your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ea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phoneme words?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a spelling activity card to practise your phoneme and tricky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270" y="3120721"/>
            <a:ext cx="80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8888" y="4791639"/>
            <a:ext cx="103822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- Daily 10</a:t>
            </a:r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Choose ‘level 4’ and ‘Rounding’. </a:t>
            </a: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November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 your own pace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33375"/>
            <a:ext cx="8239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4987</TotalTime>
  <Words>398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6/11/23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335</cp:revision>
  <dcterms:created xsi:type="dcterms:W3CDTF">2022-02-03T07:54:20Z</dcterms:created>
  <dcterms:modified xsi:type="dcterms:W3CDTF">2023-11-06T15:50:50Z</dcterms:modified>
</cp:coreProperties>
</file>