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8" r:id="rId3"/>
    <p:sldId id="257" r:id="rId4"/>
    <p:sldId id="259" r:id="rId5"/>
    <p:sldId id="262" r:id="rId6"/>
    <p:sldId id="263"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682AD5-DA47-40A3-B978-5C7A122E3274}"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C874F2F-3109-4EC6-B39B-71F91C7C381F}">
      <dgm:prSet/>
      <dgm:spPr/>
      <dgm:t>
        <a:bodyPr/>
        <a:lstStyle/>
        <a:p>
          <a:r>
            <a:rPr lang="en-GB"/>
            <a:t>Assembly Awards </a:t>
          </a:r>
          <a:endParaRPr lang="en-US"/>
        </a:p>
      </dgm:t>
    </dgm:pt>
    <dgm:pt modelId="{A00AA9D7-4918-4F8F-AD24-462088BD9110}" type="parTrans" cxnId="{A91E9DDF-1CB5-4DE2-8C73-814F0AF28266}">
      <dgm:prSet/>
      <dgm:spPr/>
      <dgm:t>
        <a:bodyPr/>
        <a:lstStyle/>
        <a:p>
          <a:endParaRPr lang="en-US"/>
        </a:p>
      </dgm:t>
    </dgm:pt>
    <dgm:pt modelId="{E3C5ABBB-9965-4385-906D-FC77168DE4F9}" type="sibTrans" cxnId="{A91E9DDF-1CB5-4DE2-8C73-814F0AF28266}">
      <dgm:prSet/>
      <dgm:spPr/>
      <dgm:t>
        <a:bodyPr/>
        <a:lstStyle/>
        <a:p>
          <a:endParaRPr lang="en-US"/>
        </a:p>
      </dgm:t>
    </dgm:pt>
    <dgm:pt modelId="{B7E74679-034F-4097-A6B7-79E2A7CD641A}">
      <dgm:prSet/>
      <dgm:spPr/>
      <dgm:t>
        <a:bodyPr/>
        <a:lstStyle/>
        <a:p>
          <a:r>
            <a:rPr lang="en-GB" b="1"/>
            <a:t>Successful Learner </a:t>
          </a:r>
          <a:r>
            <a:rPr lang="en-GB"/>
            <a:t>– Celebrating effort and progress</a:t>
          </a:r>
          <a:endParaRPr lang="en-US"/>
        </a:p>
      </dgm:t>
    </dgm:pt>
    <dgm:pt modelId="{F54DF154-A8A5-4BF7-ACC5-6FAC88DA5E59}" type="parTrans" cxnId="{C4D284A1-FC33-4FCB-BF17-F84F28B19E86}">
      <dgm:prSet/>
      <dgm:spPr/>
      <dgm:t>
        <a:bodyPr/>
        <a:lstStyle/>
        <a:p>
          <a:endParaRPr lang="en-US"/>
        </a:p>
      </dgm:t>
    </dgm:pt>
    <dgm:pt modelId="{D0695A77-AED2-4406-957D-5E5BE45FD792}" type="sibTrans" cxnId="{C4D284A1-FC33-4FCB-BF17-F84F28B19E86}">
      <dgm:prSet/>
      <dgm:spPr/>
      <dgm:t>
        <a:bodyPr/>
        <a:lstStyle/>
        <a:p>
          <a:endParaRPr lang="en-US"/>
        </a:p>
      </dgm:t>
    </dgm:pt>
    <dgm:pt modelId="{AFA5AFA7-4D3E-432D-8AEE-FD31CC37DEB9}">
      <dgm:prSet/>
      <dgm:spPr/>
      <dgm:t>
        <a:bodyPr/>
        <a:lstStyle/>
        <a:p>
          <a:r>
            <a:rPr lang="en-GB" b="1"/>
            <a:t>Head Teacher Award </a:t>
          </a:r>
          <a:r>
            <a:rPr lang="en-GB"/>
            <a:t>– Special recognition from our Head teacher</a:t>
          </a:r>
          <a:endParaRPr lang="en-US"/>
        </a:p>
      </dgm:t>
    </dgm:pt>
    <dgm:pt modelId="{ABC40363-D891-4778-A373-2CAB886CD624}" type="parTrans" cxnId="{41DEA3F6-0F05-4458-BC64-ABE6289BD51F}">
      <dgm:prSet/>
      <dgm:spPr/>
      <dgm:t>
        <a:bodyPr/>
        <a:lstStyle/>
        <a:p>
          <a:endParaRPr lang="en-US"/>
        </a:p>
      </dgm:t>
    </dgm:pt>
    <dgm:pt modelId="{C7F5229F-151B-45B6-891F-F2B9E8C2703B}" type="sibTrans" cxnId="{41DEA3F6-0F05-4458-BC64-ABE6289BD51F}">
      <dgm:prSet/>
      <dgm:spPr/>
      <dgm:t>
        <a:bodyPr/>
        <a:lstStyle/>
        <a:p>
          <a:endParaRPr lang="en-US"/>
        </a:p>
      </dgm:t>
    </dgm:pt>
    <dgm:pt modelId="{342A4AB1-DD50-4FDB-A26F-6900F1C862C8}">
      <dgm:prSet/>
      <dgm:spPr/>
      <dgm:t>
        <a:bodyPr/>
        <a:lstStyle/>
        <a:p>
          <a:r>
            <a:rPr lang="en-GB"/>
            <a:t>In Class Rewards</a:t>
          </a:r>
          <a:endParaRPr lang="en-US"/>
        </a:p>
      </dgm:t>
    </dgm:pt>
    <dgm:pt modelId="{38F7B120-F6C1-43F1-87A2-BA6D35FC68F7}" type="parTrans" cxnId="{FF27AD3D-0F42-4218-8085-C0E81E93604F}">
      <dgm:prSet/>
      <dgm:spPr/>
      <dgm:t>
        <a:bodyPr/>
        <a:lstStyle/>
        <a:p>
          <a:endParaRPr lang="en-US"/>
        </a:p>
      </dgm:t>
    </dgm:pt>
    <dgm:pt modelId="{8ED72E73-3165-4F4F-A877-17E39BD30A67}" type="sibTrans" cxnId="{FF27AD3D-0F42-4218-8085-C0E81E93604F}">
      <dgm:prSet/>
      <dgm:spPr/>
      <dgm:t>
        <a:bodyPr/>
        <a:lstStyle/>
        <a:p>
          <a:endParaRPr lang="en-US"/>
        </a:p>
      </dgm:t>
    </dgm:pt>
    <dgm:pt modelId="{61364DFE-EAC2-48D8-8456-6C5937DEA27D}">
      <dgm:prSet/>
      <dgm:spPr/>
      <dgm:t>
        <a:bodyPr/>
        <a:lstStyle/>
        <a:p>
          <a:r>
            <a:rPr lang="en-GB" b="1"/>
            <a:t>Pupil of the day </a:t>
          </a:r>
          <a:r>
            <a:rPr lang="en-GB" b="0"/>
            <a:t>– Compliments from people in the class</a:t>
          </a:r>
          <a:endParaRPr lang="en-US" b="0"/>
        </a:p>
      </dgm:t>
    </dgm:pt>
    <dgm:pt modelId="{4A4B1336-9A71-4265-8213-A3E5C20D659D}" type="parTrans" cxnId="{31F9B5CD-074F-4A77-BCB5-171F8BFE4FAF}">
      <dgm:prSet/>
      <dgm:spPr/>
      <dgm:t>
        <a:bodyPr/>
        <a:lstStyle/>
        <a:p>
          <a:endParaRPr lang="en-US"/>
        </a:p>
      </dgm:t>
    </dgm:pt>
    <dgm:pt modelId="{20FE9973-A4B9-4F52-A77C-4B3FFD8210FA}" type="sibTrans" cxnId="{31F9B5CD-074F-4A77-BCB5-171F8BFE4FAF}">
      <dgm:prSet/>
      <dgm:spPr/>
      <dgm:t>
        <a:bodyPr/>
        <a:lstStyle/>
        <a:p>
          <a:endParaRPr lang="en-US"/>
        </a:p>
      </dgm:t>
    </dgm:pt>
    <dgm:pt modelId="{20DAFEAF-B1F5-4336-8F39-66EF145B390E}">
      <dgm:prSet/>
      <dgm:spPr/>
      <dgm:t>
        <a:bodyPr/>
        <a:lstStyle/>
        <a:p>
          <a:r>
            <a:rPr lang="en-GB" b="1"/>
            <a:t>Brownlie Points </a:t>
          </a:r>
          <a:r>
            <a:rPr lang="en-GB" b="0"/>
            <a:t>– Marbles in a jar for table points – the winning table with the most will have Chromebook time on Friday afternoons. </a:t>
          </a:r>
          <a:endParaRPr lang="en-US" b="0"/>
        </a:p>
      </dgm:t>
    </dgm:pt>
    <dgm:pt modelId="{408843A8-BE98-4F93-83A1-57FC85A3A4EC}" type="parTrans" cxnId="{5C7045E1-A247-4C99-8BDB-0456B3BCB8D5}">
      <dgm:prSet/>
      <dgm:spPr/>
      <dgm:t>
        <a:bodyPr/>
        <a:lstStyle/>
        <a:p>
          <a:endParaRPr lang="en-US"/>
        </a:p>
      </dgm:t>
    </dgm:pt>
    <dgm:pt modelId="{0AAA8AFF-202F-4A8B-AE35-FF3F108B142F}" type="sibTrans" cxnId="{5C7045E1-A247-4C99-8BDB-0456B3BCB8D5}">
      <dgm:prSet/>
      <dgm:spPr/>
      <dgm:t>
        <a:bodyPr/>
        <a:lstStyle/>
        <a:p>
          <a:endParaRPr lang="en-US"/>
        </a:p>
      </dgm:t>
    </dgm:pt>
    <dgm:pt modelId="{49F9C4ED-8B70-46B3-9E94-46BEFB6A5CC0}" type="pres">
      <dgm:prSet presAssocID="{05682AD5-DA47-40A3-B978-5C7A122E3274}" presName="linear" presStyleCnt="0">
        <dgm:presLayoutVars>
          <dgm:animLvl val="lvl"/>
          <dgm:resizeHandles val="exact"/>
        </dgm:presLayoutVars>
      </dgm:prSet>
      <dgm:spPr/>
    </dgm:pt>
    <dgm:pt modelId="{DBD8481B-4094-4F1F-B62C-6299A07ECD38}" type="pres">
      <dgm:prSet presAssocID="{8C874F2F-3109-4EC6-B39B-71F91C7C381F}" presName="parentText" presStyleLbl="node1" presStyleIdx="0" presStyleCnt="2">
        <dgm:presLayoutVars>
          <dgm:chMax val="0"/>
          <dgm:bulletEnabled val="1"/>
        </dgm:presLayoutVars>
      </dgm:prSet>
      <dgm:spPr/>
    </dgm:pt>
    <dgm:pt modelId="{D6FD5F30-21CC-47C9-BAF4-E4A3174F7555}" type="pres">
      <dgm:prSet presAssocID="{8C874F2F-3109-4EC6-B39B-71F91C7C381F}" presName="childText" presStyleLbl="revTx" presStyleIdx="0" presStyleCnt="2">
        <dgm:presLayoutVars>
          <dgm:bulletEnabled val="1"/>
        </dgm:presLayoutVars>
      </dgm:prSet>
      <dgm:spPr/>
    </dgm:pt>
    <dgm:pt modelId="{D121AB2C-68AA-4BEB-96D7-3956B29EBBBF}" type="pres">
      <dgm:prSet presAssocID="{342A4AB1-DD50-4FDB-A26F-6900F1C862C8}" presName="parentText" presStyleLbl="node1" presStyleIdx="1" presStyleCnt="2">
        <dgm:presLayoutVars>
          <dgm:chMax val="0"/>
          <dgm:bulletEnabled val="1"/>
        </dgm:presLayoutVars>
      </dgm:prSet>
      <dgm:spPr/>
    </dgm:pt>
    <dgm:pt modelId="{A6532199-0551-4277-BC26-4FC2160DE938}" type="pres">
      <dgm:prSet presAssocID="{342A4AB1-DD50-4FDB-A26F-6900F1C862C8}" presName="childText" presStyleLbl="revTx" presStyleIdx="1" presStyleCnt="2">
        <dgm:presLayoutVars>
          <dgm:bulletEnabled val="1"/>
        </dgm:presLayoutVars>
      </dgm:prSet>
      <dgm:spPr/>
    </dgm:pt>
  </dgm:ptLst>
  <dgm:cxnLst>
    <dgm:cxn modelId="{F529F701-E8DD-4937-BCB6-BDFB976B882B}" type="presOf" srcId="{342A4AB1-DD50-4FDB-A26F-6900F1C862C8}" destId="{D121AB2C-68AA-4BEB-96D7-3956B29EBBBF}" srcOrd="0" destOrd="0" presId="urn:microsoft.com/office/officeart/2005/8/layout/vList2"/>
    <dgm:cxn modelId="{29670D28-CBD7-45B3-931A-E78545BA1F25}" type="presOf" srcId="{20DAFEAF-B1F5-4336-8F39-66EF145B390E}" destId="{A6532199-0551-4277-BC26-4FC2160DE938}" srcOrd="0" destOrd="1" presId="urn:microsoft.com/office/officeart/2005/8/layout/vList2"/>
    <dgm:cxn modelId="{FF27AD3D-0F42-4218-8085-C0E81E93604F}" srcId="{05682AD5-DA47-40A3-B978-5C7A122E3274}" destId="{342A4AB1-DD50-4FDB-A26F-6900F1C862C8}" srcOrd="1" destOrd="0" parTransId="{38F7B120-F6C1-43F1-87A2-BA6D35FC68F7}" sibTransId="{8ED72E73-3165-4F4F-A877-17E39BD30A67}"/>
    <dgm:cxn modelId="{EBE90566-8A3D-4EC9-8B3C-95C4224543C5}" type="presOf" srcId="{B7E74679-034F-4097-A6B7-79E2A7CD641A}" destId="{D6FD5F30-21CC-47C9-BAF4-E4A3174F7555}" srcOrd="0" destOrd="0" presId="urn:microsoft.com/office/officeart/2005/8/layout/vList2"/>
    <dgm:cxn modelId="{F66F9355-C3FA-46DB-AD10-B72684ED912F}" type="presOf" srcId="{05682AD5-DA47-40A3-B978-5C7A122E3274}" destId="{49F9C4ED-8B70-46B3-9E94-46BEFB6A5CC0}" srcOrd="0" destOrd="0" presId="urn:microsoft.com/office/officeart/2005/8/layout/vList2"/>
    <dgm:cxn modelId="{C5A7459E-0E23-46D0-AC08-36C4F595D641}" type="presOf" srcId="{AFA5AFA7-4D3E-432D-8AEE-FD31CC37DEB9}" destId="{D6FD5F30-21CC-47C9-BAF4-E4A3174F7555}" srcOrd="0" destOrd="1" presId="urn:microsoft.com/office/officeart/2005/8/layout/vList2"/>
    <dgm:cxn modelId="{C4D284A1-FC33-4FCB-BF17-F84F28B19E86}" srcId="{8C874F2F-3109-4EC6-B39B-71F91C7C381F}" destId="{B7E74679-034F-4097-A6B7-79E2A7CD641A}" srcOrd="0" destOrd="0" parTransId="{F54DF154-A8A5-4BF7-ACC5-6FAC88DA5E59}" sibTransId="{D0695A77-AED2-4406-957D-5E5BE45FD792}"/>
    <dgm:cxn modelId="{B718FDC5-DB47-4999-8AC0-C5F437F7FE00}" type="presOf" srcId="{61364DFE-EAC2-48D8-8456-6C5937DEA27D}" destId="{A6532199-0551-4277-BC26-4FC2160DE938}" srcOrd="0" destOrd="0" presId="urn:microsoft.com/office/officeart/2005/8/layout/vList2"/>
    <dgm:cxn modelId="{31F9B5CD-074F-4A77-BCB5-171F8BFE4FAF}" srcId="{342A4AB1-DD50-4FDB-A26F-6900F1C862C8}" destId="{61364DFE-EAC2-48D8-8456-6C5937DEA27D}" srcOrd="0" destOrd="0" parTransId="{4A4B1336-9A71-4265-8213-A3E5C20D659D}" sibTransId="{20FE9973-A4B9-4F52-A77C-4B3FFD8210FA}"/>
    <dgm:cxn modelId="{A91E9DDF-1CB5-4DE2-8C73-814F0AF28266}" srcId="{05682AD5-DA47-40A3-B978-5C7A122E3274}" destId="{8C874F2F-3109-4EC6-B39B-71F91C7C381F}" srcOrd="0" destOrd="0" parTransId="{A00AA9D7-4918-4F8F-AD24-462088BD9110}" sibTransId="{E3C5ABBB-9965-4385-906D-FC77168DE4F9}"/>
    <dgm:cxn modelId="{5C7045E1-A247-4C99-8BDB-0456B3BCB8D5}" srcId="{342A4AB1-DD50-4FDB-A26F-6900F1C862C8}" destId="{20DAFEAF-B1F5-4336-8F39-66EF145B390E}" srcOrd="1" destOrd="0" parTransId="{408843A8-BE98-4F93-83A1-57FC85A3A4EC}" sibTransId="{0AAA8AFF-202F-4A8B-AE35-FF3F108B142F}"/>
    <dgm:cxn modelId="{8A4893E8-3187-46FD-9472-16FFCE6C82F9}" type="presOf" srcId="{8C874F2F-3109-4EC6-B39B-71F91C7C381F}" destId="{DBD8481B-4094-4F1F-B62C-6299A07ECD38}" srcOrd="0" destOrd="0" presId="urn:microsoft.com/office/officeart/2005/8/layout/vList2"/>
    <dgm:cxn modelId="{41DEA3F6-0F05-4458-BC64-ABE6289BD51F}" srcId="{8C874F2F-3109-4EC6-B39B-71F91C7C381F}" destId="{AFA5AFA7-4D3E-432D-8AEE-FD31CC37DEB9}" srcOrd="1" destOrd="0" parTransId="{ABC40363-D891-4778-A373-2CAB886CD624}" sibTransId="{C7F5229F-151B-45B6-891F-F2B9E8C2703B}"/>
    <dgm:cxn modelId="{5D75056D-CF7D-44D7-9EF2-68E97D99C878}" type="presParOf" srcId="{49F9C4ED-8B70-46B3-9E94-46BEFB6A5CC0}" destId="{DBD8481B-4094-4F1F-B62C-6299A07ECD38}" srcOrd="0" destOrd="0" presId="urn:microsoft.com/office/officeart/2005/8/layout/vList2"/>
    <dgm:cxn modelId="{1E92AEB0-C673-467B-AA2B-BDD391308370}" type="presParOf" srcId="{49F9C4ED-8B70-46B3-9E94-46BEFB6A5CC0}" destId="{D6FD5F30-21CC-47C9-BAF4-E4A3174F7555}" srcOrd="1" destOrd="0" presId="urn:microsoft.com/office/officeart/2005/8/layout/vList2"/>
    <dgm:cxn modelId="{E6D868A0-4A5C-4E25-8575-65B766CCA462}" type="presParOf" srcId="{49F9C4ED-8B70-46B3-9E94-46BEFB6A5CC0}" destId="{D121AB2C-68AA-4BEB-96D7-3956B29EBBBF}" srcOrd="2" destOrd="0" presId="urn:microsoft.com/office/officeart/2005/8/layout/vList2"/>
    <dgm:cxn modelId="{68700760-6B94-4201-B31A-2F30D224E003}" type="presParOf" srcId="{49F9C4ED-8B70-46B3-9E94-46BEFB6A5CC0}" destId="{A6532199-0551-4277-BC26-4FC2160DE93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9084E6-7BD2-4E14-9118-805002C85C1C}"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5CA903EC-8BC5-450F-B761-F01D1205F491}">
      <dgm:prSet/>
      <dgm:spPr/>
      <dgm:t>
        <a:bodyPr/>
        <a:lstStyle/>
        <a:p>
          <a:r>
            <a:rPr lang="en-GB" b="1"/>
            <a:t>Water</a:t>
          </a:r>
          <a:r>
            <a:rPr lang="en-GB"/>
            <a:t> – Drinks available at the sink and regular water breaks</a:t>
          </a:r>
          <a:endParaRPr lang="en-US"/>
        </a:p>
      </dgm:t>
    </dgm:pt>
    <dgm:pt modelId="{ABC354A4-8D13-4D5B-BE41-178ABEC1AB6B}" type="parTrans" cxnId="{8BB35793-F2F6-4BA9-9DEA-904F06B35B86}">
      <dgm:prSet/>
      <dgm:spPr/>
      <dgm:t>
        <a:bodyPr/>
        <a:lstStyle/>
        <a:p>
          <a:endParaRPr lang="en-US"/>
        </a:p>
      </dgm:t>
    </dgm:pt>
    <dgm:pt modelId="{D65D79B6-A1E9-4DEC-8521-2038440965CA}" type="sibTrans" cxnId="{8BB35793-F2F6-4BA9-9DEA-904F06B35B86}">
      <dgm:prSet/>
      <dgm:spPr/>
      <dgm:t>
        <a:bodyPr/>
        <a:lstStyle/>
        <a:p>
          <a:endParaRPr lang="en-US"/>
        </a:p>
      </dgm:t>
    </dgm:pt>
    <dgm:pt modelId="{20B59A6B-0E24-4B0D-8C85-FF6B22AB0CC5}">
      <dgm:prSet/>
      <dgm:spPr/>
      <dgm:t>
        <a:bodyPr/>
        <a:lstStyle/>
        <a:p>
          <a:r>
            <a:rPr lang="en-GB" b="1"/>
            <a:t>Toilet</a:t>
          </a:r>
          <a:r>
            <a:rPr lang="en-GB" b="0"/>
            <a:t> – Encouraged at break/lunch, but can go if a cone is free</a:t>
          </a:r>
          <a:endParaRPr lang="en-US" b="0"/>
        </a:p>
      </dgm:t>
    </dgm:pt>
    <dgm:pt modelId="{84BDF2D6-2A7A-4C9C-A9AD-0407E0344A41}" type="parTrans" cxnId="{615A7E06-0594-49C6-8A38-EA6245265767}">
      <dgm:prSet/>
      <dgm:spPr/>
      <dgm:t>
        <a:bodyPr/>
        <a:lstStyle/>
        <a:p>
          <a:endParaRPr lang="en-US"/>
        </a:p>
      </dgm:t>
    </dgm:pt>
    <dgm:pt modelId="{E63C47E1-407E-454A-BEE8-E7DE81683447}" type="sibTrans" cxnId="{615A7E06-0594-49C6-8A38-EA6245265767}">
      <dgm:prSet/>
      <dgm:spPr/>
      <dgm:t>
        <a:bodyPr/>
        <a:lstStyle/>
        <a:p>
          <a:endParaRPr lang="en-US"/>
        </a:p>
      </dgm:t>
    </dgm:pt>
    <dgm:pt modelId="{699B41A7-AB51-489C-A680-260678357DAD}">
      <dgm:prSet/>
      <dgm:spPr/>
      <dgm:t>
        <a:bodyPr/>
        <a:lstStyle/>
        <a:p>
          <a:r>
            <a:rPr lang="en-GB" b="1"/>
            <a:t>Expectations</a:t>
          </a:r>
          <a:r>
            <a:rPr lang="en-GB"/>
            <a:t> – Visible on the board (Silence, whisper, group voices, volume)</a:t>
          </a:r>
          <a:endParaRPr lang="en-US"/>
        </a:p>
      </dgm:t>
    </dgm:pt>
    <dgm:pt modelId="{D64753B2-CE82-42CA-902C-0AE6EFEDCCCD}" type="parTrans" cxnId="{80DD408C-CCAC-4B39-93B6-DAB883BFDA08}">
      <dgm:prSet/>
      <dgm:spPr/>
      <dgm:t>
        <a:bodyPr/>
        <a:lstStyle/>
        <a:p>
          <a:endParaRPr lang="en-US"/>
        </a:p>
      </dgm:t>
    </dgm:pt>
    <dgm:pt modelId="{23E5089B-EB08-424B-A23E-29B2F47097B0}" type="sibTrans" cxnId="{80DD408C-CCAC-4B39-93B6-DAB883BFDA08}">
      <dgm:prSet/>
      <dgm:spPr/>
      <dgm:t>
        <a:bodyPr/>
        <a:lstStyle/>
        <a:p>
          <a:endParaRPr lang="en-US"/>
        </a:p>
      </dgm:t>
    </dgm:pt>
    <dgm:pt modelId="{57D3C3B5-F42B-432B-BFBA-5D570A355133}">
      <dgm:prSet/>
      <dgm:spPr/>
      <dgm:t>
        <a:bodyPr/>
        <a:lstStyle/>
        <a:p>
          <a:r>
            <a:rPr lang="en-GB" b="1"/>
            <a:t>Line Order </a:t>
          </a:r>
          <a:r>
            <a:rPr lang="en-GB"/>
            <a:t>– Consistent order followed throughout the day going from A to B. </a:t>
          </a:r>
          <a:endParaRPr lang="en-US"/>
        </a:p>
      </dgm:t>
    </dgm:pt>
    <dgm:pt modelId="{71E1AE82-A40E-4BEC-B6D9-98DF484BFB4B}" type="parTrans" cxnId="{D59E9CF2-AD0E-4F0B-A69C-D8863E22F1CA}">
      <dgm:prSet/>
      <dgm:spPr/>
      <dgm:t>
        <a:bodyPr/>
        <a:lstStyle/>
        <a:p>
          <a:endParaRPr lang="en-US"/>
        </a:p>
      </dgm:t>
    </dgm:pt>
    <dgm:pt modelId="{A940DA4A-901C-4A5B-A915-C73A6563BF5B}" type="sibTrans" cxnId="{D59E9CF2-AD0E-4F0B-A69C-D8863E22F1CA}">
      <dgm:prSet/>
      <dgm:spPr/>
      <dgm:t>
        <a:bodyPr/>
        <a:lstStyle/>
        <a:p>
          <a:endParaRPr lang="en-US"/>
        </a:p>
      </dgm:t>
    </dgm:pt>
    <dgm:pt modelId="{F1D209BF-F99D-4FAF-8E78-0231C671D6F4}">
      <dgm:prSet/>
      <dgm:spPr/>
      <dgm:t>
        <a:bodyPr/>
        <a:lstStyle/>
        <a:p>
          <a:r>
            <a:rPr lang="en-GB" b="1"/>
            <a:t>Help me Pegs </a:t>
          </a:r>
          <a:r>
            <a:rPr lang="en-GB"/>
            <a:t>– These are pegs you can take for Mr Brownlie to come give you a bit of support. </a:t>
          </a:r>
          <a:endParaRPr lang="en-US"/>
        </a:p>
      </dgm:t>
    </dgm:pt>
    <dgm:pt modelId="{1D1F0D3B-9886-4BBD-BCC3-CDAC700E8E65}" type="parTrans" cxnId="{4447C4FF-DD3B-48E2-864E-7CFF6DB28D79}">
      <dgm:prSet/>
      <dgm:spPr/>
      <dgm:t>
        <a:bodyPr/>
        <a:lstStyle/>
        <a:p>
          <a:endParaRPr lang="en-US"/>
        </a:p>
      </dgm:t>
    </dgm:pt>
    <dgm:pt modelId="{3214746E-7A54-4FF7-9803-00734E0BCA1E}" type="sibTrans" cxnId="{4447C4FF-DD3B-48E2-864E-7CFF6DB28D79}">
      <dgm:prSet/>
      <dgm:spPr/>
      <dgm:t>
        <a:bodyPr/>
        <a:lstStyle/>
        <a:p>
          <a:endParaRPr lang="en-US"/>
        </a:p>
      </dgm:t>
    </dgm:pt>
    <dgm:pt modelId="{D4FA17AD-706B-4DFF-ACF9-25FF12A13352}">
      <dgm:prSet/>
      <dgm:spPr/>
      <dgm:t>
        <a:bodyPr/>
        <a:lstStyle/>
        <a:p>
          <a:r>
            <a:rPr lang="en-GB" dirty="0"/>
            <a:t>Always trying YOUR best.</a:t>
          </a:r>
          <a:endParaRPr lang="en-US" dirty="0"/>
        </a:p>
      </dgm:t>
    </dgm:pt>
    <dgm:pt modelId="{53F1790E-6FCB-4B52-A900-FE7D75A5E3CE}" type="parTrans" cxnId="{1833B20E-DCD6-4218-9F52-654E372B85C8}">
      <dgm:prSet/>
      <dgm:spPr/>
      <dgm:t>
        <a:bodyPr/>
        <a:lstStyle/>
        <a:p>
          <a:endParaRPr lang="en-US"/>
        </a:p>
      </dgm:t>
    </dgm:pt>
    <dgm:pt modelId="{3B811309-892E-495B-9BD6-B671E0AF8FC6}" type="sibTrans" cxnId="{1833B20E-DCD6-4218-9F52-654E372B85C8}">
      <dgm:prSet/>
      <dgm:spPr/>
      <dgm:t>
        <a:bodyPr/>
        <a:lstStyle/>
        <a:p>
          <a:endParaRPr lang="en-US"/>
        </a:p>
      </dgm:t>
    </dgm:pt>
    <dgm:pt modelId="{F04860AD-B0F5-4B73-890B-53CE1E8AC2E9}">
      <dgm:prSet/>
      <dgm:spPr/>
      <dgm:t>
        <a:bodyPr/>
        <a:lstStyle/>
        <a:p>
          <a:r>
            <a:rPr lang="en-US" dirty="0"/>
            <a:t>We also have jobs for each week chosen at random; Line leaders, Jotter helpers, librarians and messengers.</a:t>
          </a:r>
        </a:p>
      </dgm:t>
    </dgm:pt>
    <dgm:pt modelId="{8F295DCA-28AC-44AD-9CA3-BE684ABCF472}" type="parTrans" cxnId="{A3187FBA-F7C5-4502-AE15-6CEEC3DBC35B}">
      <dgm:prSet/>
      <dgm:spPr/>
      <dgm:t>
        <a:bodyPr/>
        <a:lstStyle/>
        <a:p>
          <a:endParaRPr lang="en-GB"/>
        </a:p>
      </dgm:t>
    </dgm:pt>
    <dgm:pt modelId="{8C060935-4EF0-41B4-AC16-D3AE4597B323}" type="sibTrans" cxnId="{A3187FBA-F7C5-4502-AE15-6CEEC3DBC35B}">
      <dgm:prSet/>
      <dgm:spPr/>
      <dgm:t>
        <a:bodyPr/>
        <a:lstStyle/>
        <a:p>
          <a:endParaRPr lang="en-GB"/>
        </a:p>
      </dgm:t>
    </dgm:pt>
    <dgm:pt modelId="{CAA7ED20-E71C-4DAB-B913-FC230E36F0CA}">
      <dgm:prSet/>
      <dgm:spPr/>
      <dgm:t>
        <a:bodyPr/>
        <a:lstStyle/>
        <a:p>
          <a:r>
            <a:rPr lang="en-US"/>
            <a:t>Our plan for the day is always clear for children to see on the board.</a:t>
          </a:r>
        </a:p>
      </dgm:t>
    </dgm:pt>
    <dgm:pt modelId="{554CA34C-F71B-48B5-A2BC-F115A2095E1B}" type="parTrans" cxnId="{0DBC7A5F-37AA-4FC3-9F33-1920814B2A22}">
      <dgm:prSet/>
      <dgm:spPr/>
      <dgm:t>
        <a:bodyPr/>
        <a:lstStyle/>
        <a:p>
          <a:endParaRPr lang="en-GB"/>
        </a:p>
      </dgm:t>
    </dgm:pt>
    <dgm:pt modelId="{FC7AB5B7-4449-4D37-8454-07BE08D684B3}" type="sibTrans" cxnId="{0DBC7A5F-37AA-4FC3-9F33-1920814B2A22}">
      <dgm:prSet/>
      <dgm:spPr/>
      <dgm:t>
        <a:bodyPr/>
        <a:lstStyle/>
        <a:p>
          <a:endParaRPr lang="en-GB"/>
        </a:p>
      </dgm:t>
    </dgm:pt>
    <dgm:pt modelId="{C8A3C554-1B8A-4254-9804-37EA8F95F5B2}" type="pres">
      <dgm:prSet presAssocID="{719084E6-7BD2-4E14-9118-805002C85C1C}" presName="diagram" presStyleCnt="0">
        <dgm:presLayoutVars>
          <dgm:dir/>
          <dgm:resizeHandles val="exact"/>
        </dgm:presLayoutVars>
      </dgm:prSet>
      <dgm:spPr/>
    </dgm:pt>
    <dgm:pt modelId="{C8FDA131-607C-498B-A238-A571A3C93815}" type="pres">
      <dgm:prSet presAssocID="{5CA903EC-8BC5-450F-B761-F01D1205F491}" presName="node" presStyleLbl="node1" presStyleIdx="0" presStyleCnt="8">
        <dgm:presLayoutVars>
          <dgm:bulletEnabled val="1"/>
        </dgm:presLayoutVars>
      </dgm:prSet>
      <dgm:spPr/>
    </dgm:pt>
    <dgm:pt modelId="{E6CDD658-3A12-4A5D-B977-AE2643532DF6}" type="pres">
      <dgm:prSet presAssocID="{D65D79B6-A1E9-4DEC-8521-2038440965CA}" presName="sibTrans" presStyleCnt="0"/>
      <dgm:spPr/>
    </dgm:pt>
    <dgm:pt modelId="{178CA5DB-B065-4D29-A508-7DA991EA5AF9}" type="pres">
      <dgm:prSet presAssocID="{20B59A6B-0E24-4B0D-8C85-FF6B22AB0CC5}" presName="node" presStyleLbl="node1" presStyleIdx="1" presStyleCnt="8">
        <dgm:presLayoutVars>
          <dgm:bulletEnabled val="1"/>
        </dgm:presLayoutVars>
      </dgm:prSet>
      <dgm:spPr/>
    </dgm:pt>
    <dgm:pt modelId="{D23A9ADC-1F72-45C6-8D70-BEFEAA24AD5A}" type="pres">
      <dgm:prSet presAssocID="{E63C47E1-407E-454A-BEE8-E7DE81683447}" presName="sibTrans" presStyleCnt="0"/>
      <dgm:spPr/>
    </dgm:pt>
    <dgm:pt modelId="{D883D5AD-C6EC-4148-B6E2-03A21B56064C}" type="pres">
      <dgm:prSet presAssocID="{699B41A7-AB51-489C-A680-260678357DAD}" presName="node" presStyleLbl="node1" presStyleIdx="2" presStyleCnt="8">
        <dgm:presLayoutVars>
          <dgm:bulletEnabled val="1"/>
        </dgm:presLayoutVars>
      </dgm:prSet>
      <dgm:spPr/>
    </dgm:pt>
    <dgm:pt modelId="{44331CD8-827A-4CBC-96BF-FC2DB70DD869}" type="pres">
      <dgm:prSet presAssocID="{23E5089B-EB08-424B-A23E-29B2F47097B0}" presName="sibTrans" presStyleCnt="0"/>
      <dgm:spPr/>
    </dgm:pt>
    <dgm:pt modelId="{B98C604A-F8E4-43AF-9EB8-7B754093E74A}" type="pres">
      <dgm:prSet presAssocID="{CAA7ED20-E71C-4DAB-B913-FC230E36F0CA}" presName="node" presStyleLbl="node1" presStyleIdx="3" presStyleCnt="8">
        <dgm:presLayoutVars>
          <dgm:bulletEnabled val="1"/>
        </dgm:presLayoutVars>
      </dgm:prSet>
      <dgm:spPr/>
    </dgm:pt>
    <dgm:pt modelId="{AEB8CF72-9516-4942-B5EB-FF284092929B}" type="pres">
      <dgm:prSet presAssocID="{FC7AB5B7-4449-4D37-8454-07BE08D684B3}" presName="sibTrans" presStyleCnt="0"/>
      <dgm:spPr/>
    </dgm:pt>
    <dgm:pt modelId="{D9934894-160A-434D-9A40-7CB3A4964EDC}" type="pres">
      <dgm:prSet presAssocID="{57D3C3B5-F42B-432B-BFBA-5D570A355133}" presName="node" presStyleLbl="node1" presStyleIdx="4" presStyleCnt="8">
        <dgm:presLayoutVars>
          <dgm:bulletEnabled val="1"/>
        </dgm:presLayoutVars>
      </dgm:prSet>
      <dgm:spPr/>
    </dgm:pt>
    <dgm:pt modelId="{8E77076A-8C7A-499C-B97E-2560D53F589F}" type="pres">
      <dgm:prSet presAssocID="{A940DA4A-901C-4A5B-A915-C73A6563BF5B}" presName="sibTrans" presStyleCnt="0"/>
      <dgm:spPr/>
    </dgm:pt>
    <dgm:pt modelId="{BAB4F723-A986-4645-98FB-0247528C9037}" type="pres">
      <dgm:prSet presAssocID="{F1D209BF-F99D-4FAF-8E78-0231C671D6F4}" presName="node" presStyleLbl="node1" presStyleIdx="5" presStyleCnt="8">
        <dgm:presLayoutVars>
          <dgm:bulletEnabled val="1"/>
        </dgm:presLayoutVars>
      </dgm:prSet>
      <dgm:spPr/>
    </dgm:pt>
    <dgm:pt modelId="{9AE0C2C7-151D-4E66-9B86-82483643BC22}" type="pres">
      <dgm:prSet presAssocID="{3214746E-7A54-4FF7-9803-00734E0BCA1E}" presName="sibTrans" presStyleCnt="0"/>
      <dgm:spPr/>
    </dgm:pt>
    <dgm:pt modelId="{1801D5A9-250E-489C-929F-3B8EEC5AC931}" type="pres">
      <dgm:prSet presAssocID="{D4FA17AD-706B-4DFF-ACF9-25FF12A13352}" presName="node" presStyleLbl="node1" presStyleIdx="6" presStyleCnt="8">
        <dgm:presLayoutVars>
          <dgm:bulletEnabled val="1"/>
        </dgm:presLayoutVars>
      </dgm:prSet>
      <dgm:spPr/>
    </dgm:pt>
    <dgm:pt modelId="{5C3097D0-42ED-4366-BF44-BB4C36CA05EB}" type="pres">
      <dgm:prSet presAssocID="{3B811309-892E-495B-9BD6-B671E0AF8FC6}" presName="sibTrans" presStyleCnt="0"/>
      <dgm:spPr/>
    </dgm:pt>
    <dgm:pt modelId="{55F7CBC1-CB74-4A03-A475-A591815C1B76}" type="pres">
      <dgm:prSet presAssocID="{F04860AD-B0F5-4B73-890B-53CE1E8AC2E9}" presName="node" presStyleLbl="node1" presStyleIdx="7" presStyleCnt="8">
        <dgm:presLayoutVars>
          <dgm:bulletEnabled val="1"/>
        </dgm:presLayoutVars>
      </dgm:prSet>
      <dgm:spPr/>
    </dgm:pt>
  </dgm:ptLst>
  <dgm:cxnLst>
    <dgm:cxn modelId="{615A7E06-0594-49C6-8A38-EA6245265767}" srcId="{719084E6-7BD2-4E14-9118-805002C85C1C}" destId="{20B59A6B-0E24-4B0D-8C85-FF6B22AB0CC5}" srcOrd="1" destOrd="0" parTransId="{84BDF2D6-2A7A-4C9C-A9AD-0407E0344A41}" sibTransId="{E63C47E1-407E-454A-BEE8-E7DE81683447}"/>
    <dgm:cxn modelId="{CA1E150A-E119-4909-9506-41098FC7991C}" type="presOf" srcId="{F04860AD-B0F5-4B73-890B-53CE1E8AC2E9}" destId="{55F7CBC1-CB74-4A03-A475-A591815C1B76}" srcOrd="0" destOrd="0" presId="urn:microsoft.com/office/officeart/2005/8/layout/default"/>
    <dgm:cxn modelId="{1833B20E-DCD6-4218-9F52-654E372B85C8}" srcId="{719084E6-7BD2-4E14-9118-805002C85C1C}" destId="{D4FA17AD-706B-4DFF-ACF9-25FF12A13352}" srcOrd="6" destOrd="0" parTransId="{53F1790E-6FCB-4B52-A900-FE7D75A5E3CE}" sibTransId="{3B811309-892E-495B-9BD6-B671E0AF8FC6}"/>
    <dgm:cxn modelId="{D729FB11-9D21-4848-A0E3-E22A6B8130BE}" type="presOf" srcId="{57D3C3B5-F42B-432B-BFBA-5D570A355133}" destId="{D9934894-160A-434D-9A40-7CB3A4964EDC}" srcOrd="0" destOrd="0" presId="urn:microsoft.com/office/officeart/2005/8/layout/default"/>
    <dgm:cxn modelId="{AFD47F1C-58B4-4415-A782-FCCDB041DF3E}" type="presOf" srcId="{20B59A6B-0E24-4B0D-8C85-FF6B22AB0CC5}" destId="{178CA5DB-B065-4D29-A508-7DA991EA5AF9}" srcOrd="0" destOrd="0" presId="urn:microsoft.com/office/officeart/2005/8/layout/default"/>
    <dgm:cxn modelId="{CA895B2E-1A95-4957-9B8F-DCD3AD27FD70}" type="presOf" srcId="{5CA903EC-8BC5-450F-B761-F01D1205F491}" destId="{C8FDA131-607C-498B-A238-A571A3C93815}" srcOrd="0" destOrd="0" presId="urn:microsoft.com/office/officeart/2005/8/layout/default"/>
    <dgm:cxn modelId="{5346512E-3A5C-4705-BAA8-CDE5B4DD0076}" type="presOf" srcId="{F1D209BF-F99D-4FAF-8E78-0231C671D6F4}" destId="{BAB4F723-A986-4645-98FB-0247528C9037}" srcOrd="0" destOrd="0" presId="urn:microsoft.com/office/officeart/2005/8/layout/default"/>
    <dgm:cxn modelId="{0DBC7A5F-37AA-4FC3-9F33-1920814B2A22}" srcId="{719084E6-7BD2-4E14-9118-805002C85C1C}" destId="{CAA7ED20-E71C-4DAB-B913-FC230E36F0CA}" srcOrd="3" destOrd="0" parTransId="{554CA34C-F71B-48B5-A2BC-F115A2095E1B}" sibTransId="{FC7AB5B7-4449-4D37-8454-07BE08D684B3}"/>
    <dgm:cxn modelId="{80DD408C-CCAC-4B39-93B6-DAB883BFDA08}" srcId="{719084E6-7BD2-4E14-9118-805002C85C1C}" destId="{699B41A7-AB51-489C-A680-260678357DAD}" srcOrd="2" destOrd="0" parTransId="{D64753B2-CE82-42CA-902C-0AE6EFEDCCCD}" sibTransId="{23E5089B-EB08-424B-A23E-29B2F47097B0}"/>
    <dgm:cxn modelId="{8BB35793-F2F6-4BA9-9DEA-904F06B35B86}" srcId="{719084E6-7BD2-4E14-9118-805002C85C1C}" destId="{5CA903EC-8BC5-450F-B761-F01D1205F491}" srcOrd="0" destOrd="0" parTransId="{ABC354A4-8D13-4D5B-BE41-178ABEC1AB6B}" sibTransId="{D65D79B6-A1E9-4DEC-8521-2038440965CA}"/>
    <dgm:cxn modelId="{FBB826B4-20F6-4869-92E4-2E393A07B7AC}" type="presOf" srcId="{719084E6-7BD2-4E14-9118-805002C85C1C}" destId="{C8A3C554-1B8A-4254-9804-37EA8F95F5B2}" srcOrd="0" destOrd="0" presId="urn:microsoft.com/office/officeart/2005/8/layout/default"/>
    <dgm:cxn modelId="{A3187FBA-F7C5-4502-AE15-6CEEC3DBC35B}" srcId="{719084E6-7BD2-4E14-9118-805002C85C1C}" destId="{F04860AD-B0F5-4B73-890B-53CE1E8AC2E9}" srcOrd="7" destOrd="0" parTransId="{8F295DCA-28AC-44AD-9CA3-BE684ABCF472}" sibTransId="{8C060935-4EF0-41B4-AC16-D3AE4597B323}"/>
    <dgm:cxn modelId="{ED5464C2-7002-44D7-8054-AD55FFF8D427}" type="presOf" srcId="{CAA7ED20-E71C-4DAB-B913-FC230E36F0CA}" destId="{B98C604A-F8E4-43AF-9EB8-7B754093E74A}" srcOrd="0" destOrd="0" presId="urn:microsoft.com/office/officeart/2005/8/layout/default"/>
    <dgm:cxn modelId="{A65EF6D6-1B7D-412B-87A9-D9284F9839D2}" type="presOf" srcId="{D4FA17AD-706B-4DFF-ACF9-25FF12A13352}" destId="{1801D5A9-250E-489C-929F-3B8EEC5AC931}" srcOrd="0" destOrd="0" presId="urn:microsoft.com/office/officeart/2005/8/layout/default"/>
    <dgm:cxn modelId="{E7F0A6DC-B353-40D3-A4B1-B8CA87C20947}" type="presOf" srcId="{699B41A7-AB51-489C-A680-260678357DAD}" destId="{D883D5AD-C6EC-4148-B6E2-03A21B56064C}" srcOrd="0" destOrd="0" presId="urn:microsoft.com/office/officeart/2005/8/layout/default"/>
    <dgm:cxn modelId="{D59E9CF2-AD0E-4F0B-A69C-D8863E22F1CA}" srcId="{719084E6-7BD2-4E14-9118-805002C85C1C}" destId="{57D3C3B5-F42B-432B-BFBA-5D570A355133}" srcOrd="4" destOrd="0" parTransId="{71E1AE82-A40E-4BEC-B6D9-98DF484BFB4B}" sibTransId="{A940DA4A-901C-4A5B-A915-C73A6563BF5B}"/>
    <dgm:cxn modelId="{4447C4FF-DD3B-48E2-864E-7CFF6DB28D79}" srcId="{719084E6-7BD2-4E14-9118-805002C85C1C}" destId="{F1D209BF-F99D-4FAF-8E78-0231C671D6F4}" srcOrd="5" destOrd="0" parTransId="{1D1F0D3B-9886-4BBD-BCC3-CDAC700E8E65}" sibTransId="{3214746E-7A54-4FF7-9803-00734E0BCA1E}"/>
    <dgm:cxn modelId="{A6730509-6A5F-4904-9EFA-EED50F021365}" type="presParOf" srcId="{C8A3C554-1B8A-4254-9804-37EA8F95F5B2}" destId="{C8FDA131-607C-498B-A238-A571A3C93815}" srcOrd="0" destOrd="0" presId="urn:microsoft.com/office/officeart/2005/8/layout/default"/>
    <dgm:cxn modelId="{22B7E998-43CF-4ACE-844C-324F9E54E1F6}" type="presParOf" srcId="{C8A3C554-1B8A-4254-9804-37EA8F95F5B2}" destId="{E6CDD658-3A12-4A5D-B977-AE2643532DF6}" srcOrd="1" destOrd="0" presId="urn:microsoft.com/office/officeart/2005/8/layout/default"/>
    <dgm:cxn modelId="{1DF7F3C7-6EA0-40B2-B77F-F37C8A712E34}" type="presParOf" srcId="{C8A3C554-1B8A-4254-9804-37EA8F95F5B2}" destId="{178CA5DB-B065-4D29-A508-7DA991EA5AF9}" srcOrd="2" destOrd="0" presId="urn:microsoft.com/office/officeart/2005/8/layout/default"/>
    <dgm:cxn modelId="{F1CF3CCA-1DC8-4A94-99A6-FCA8F15C06C4}" type="presParOf" srcId="{C8A3C554-1B8A-4254-9804-37EA8F95F5B2}" destId="{D23A9ADC-1F72-45C6-8D70-BEFEAA24AD5A}" srcOrd="3" destOrd="0" presId="urn:microsoft.com/office/officeart/2005/8/layout/default"/>
    <dgm:cxn modelId="{EACE9B32-9AA6-4763-A3AA-295F1D1FAC29}" type="presParOf" srcId="{C8A3C554-1B8A-4254-9804-37EA8F95F5B2}" destId="{D883D5AD-C6EC-4148-B6E2-03A21B56064C}" srcOrd="4" destOrd="0" presId="urn:microsoft.com/office/officeart/2005/8/layout/default"/>
    <dgm:cxn modelId="{DCD1E4F1-7769-4774-8BC2-D4D7AFF7D33C}" type="presParOf" srcId="{C8A3C554-1B8A-4254-9804-37EA8F95F5B2}" destId="{44331CD8-827A-4CBC-96BF-FC2DB70DD869}" srcOrd="5" destOrd="0" presId="urn:microsoft.com/office/officeart/2005/8/layout/default"/>
    <dgm:cxn modelId="{737C9241-030A-40FD-996B-73D467B11079}" type="presParOf" srcId="{C8A3C554-1B8A-4254-9804-37EA8F95F5B2}" destId="{B98C604A-F8E4-43AF-9EB8-7B754093E74A}" srcOrd="6" destOrd="0" presId="urn:microsoft.com/office/officeart/2005/8/layout/default"/>
    <dgm:cxn modelId="{4FA0C755-0AD5-4C8A-9581-DA77D315118D}" type="presParOf" srcId="{C8A3C554-1B8A-4254-9804-37EA8F95F5B2}" destId="{AEB8CF72-9516-4942-B5EB-FF284092929B}" srcOrd="7" destOrd="0" presId="urn:microsoft.com/office/officeart/2005/8/layout/default"/>
    <dgm:cxn modelId="{39EF1200-68F3-4128-AA87-B06EAE67066A}" type="presParOf" srcId="{C8A3C554-1B8A-4254-9804-37EA8F95F5B2}" destId="{D9934894-160A-434D-9A40-7CB3A4964EDC}" srcOrd="8" destOrd="0" presId="urn:microsoft.com/office/officeart/2005/8/layout/default"/>
    <dgm:cxn modelId="{AE076337-F972-480A-946F-3DF10DDD7BA0}" type="presParOf" srcId="{C8A3C554-1B8A-4254-9804-37EA8F95F5B2}" destId="{8E77076A-8C7A-499C-B97E-2560D53F589F}" srcOrd="9" destOrd="0" presId="urn:microsoft.com/office/officeart/2005/8/layout/default"/>
    <dgm:cxn modelId="{390F1294-BB77-4B3A-A6C2-4F21D0EF4C0D}" type="presParOf" srcId="{C8A3C554-1B8A-4254-9804-37EA8F95F5B2}" destId="{BAB4F723-A986-4645-98FB-0247528C9037}" srcOrd="10" destOrd="0" presId="urn:microsoft.com/office/officeart/2005/8/layout/default"/>
    <dgm:cxn modelId="{2F16C126-A14D-45E0-9966-5E5455EB09BE}" type="presParOf" srcId="{C8A3C554-1B8A-4254-9804-37EA8F95F5B2}" destId="{9AE0C2C7-151D-4E66-9B86-82483643BC22}" srcOrd="11" destOrd="0" presId="urn:microsoft.com/office/officeart/2005/8/layout/default"/>
    <dgm:cxn modelId="{97C52C6C-98BE-4B9C-BE08-3EA2F12A214F}" type="presParOf" srcId="{C8A3C554-1B8A-4254-9804-37EA8F95F5B2}" destId="{1801D5A9-250E-489C-929F-3B8EEC5AC931}" srcOrd="12" destOrd="0" presId="urn:microsoft.com/office/officeart/2005/8/layout/default"/>
    <dgm:cxn modelId="{A32BCAD7-57E5-4948-B3E4-0E8AEDB49850}" type="presParOf" srcId="{C8A3C554-1B8A-4254-9804-37EA8F95F5B2}" destId="{5C3097D0-42ED-4366-BF44-BB4C36CA05EB}" srcOrd="13" destOrd="0" presId="urn:microsoft.com/office/officeart/2005/8/layout/default"/>
    <dgm:cxn modelId="{A99E8ACF-4685-48F6-AA15-7EF0781B3FF5}" type="presParOf" srcId="{C8A3C554-1B8A-4254-9804-37EA8F95F5B2}" destId="{55F7CBC1-CB74-4A03-A475-A591815C1B76}"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A2B355-EA9B-4A6E-A271-69D278F5164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765E35E7-9B5B-44AF-A7E1-EE8F28079FDD}">
      <dgm:prSet/>
      <dgm:spPr/>
      <dgm:t>
        <a:bodyPr/>
        <a:lstStyle/>
        <a:p>
          <a:r>
            <a:rPr lang="en-GB" dirty="0"/>
            <a:t>Our class book is the Lighthouse Keeper’s Lunch… This makes us very hungry talking about food!</a:t>
          </a:r>
          <a:endParaRPr lang="en-US" dirty="0"/>
        </a:p>
      </dgm:t>
    </dgm:pt>
    <dgm:pt modelId="{94DFF431-29B8-424A-A5A1-A93760CCF0DA}" type="parTrans" cxnId="{F1A9A5F8-9097-4583-B04A-E072DB9D197F}">
      <dgm:prSet/>
      <dgm:spPr/>
      <dgm:t>
        <a:bodyPr/>
        <a:lstStyle/>
        <a:p>
          <a:endParaRPr lang="en-US"/>
        </a:p>
      </dgm:t>
    </dgm:pt>
    <dgm:pt modelId="{3781E38A-CD87-4B89-8EBD-4EC3A903C232}" type="sibTrans" cxnId="{F1A9A5F8-9097-4583-B04A-E072DB9D197F}">
      <dgm:prSet/>
      <dgm:spPr/>
      <dgm:t>
        <a:bodyPr/>
        <a:lstStyle/>
        <a:p>
          <a:endParaRPr lang="en-US"/>
        </a:p>
      </dgm:t>
    </dgm:pt>
    <dgm:pt modelId="{3E3E9141-DF47-4B8E-9F98-0DECBEAA4062}">
      <dgm:prSet/>
      <dgm:spPr/>
      <dgm:t>
        <a:bodyPr/>
        <a:lstStyle/>
        <a:p>
          <a:r>
            <a:rPr lang="en-GB" dirty="0"/>
            <a:t>In Numeracy we are learning about Place Value. (HTU)</a:t>
          </a:r>
          <a:endParaRPr lang="en-US" dirty="0"/>
        </a:p>
      </dgm:t>
    </dgm:pt>
    <dgm:pt modelId="{474C7206-39AC-45BF-B23F-FDD1FB510DA7}" type="parTrans" cxnId="{1F8499F8-8F6B-4F5A-8CEE-77EC9BF64A07}">
      <dgm:prSet/>
      <dgm:spPr/>
      <dgm:t>
        <a:bodyPr/>
        <a:lstStyle/>
        <a:p>
          <a:endParaRPr lang="en-US"/>
        </a:p>
      </dgm:t>
    </dgm:pt>
    <dgm:pt modelId="{52FBCA3D-A86A-4182-B8FA-9D3029A5D979}" type="sibTrans" cxnId="{1F8499F8-8F6B-4F5A-8CEE-77EC9BF64A07}">
      <dgm:prSet/>
      <dgm:spPr/>
      <dgm:t>
        <a:bodyPr/>
        <a:lstStyle/>
        <a:p>
          <a:endParaRPr lang="en-US"/>
        </a:p>
      </dgm:t>
    </dgm:pt>
    <dgm:pt modelId="{873E0CE0-B4C0-4FF1-BBE4-A1515702A072}">
      <dgm:prSet/>
      <dgm:spPr/>
      <dgm:t>
        <a:bodyPr/>
        <a:lstStyle/>
        <a:p>
          <a:r>
            <a:rPr lang="en-GB" dirty="0"/>
            <a:t>In French we are learning about the weather linking to our topic! </a:t>
          </a:r>
          <a:endParaRPr lang="en-US" dirty="0"/>
        </a:p>
      </dgm:t>
    </dgm:pt>
    <dgm:pt modelId="{6B706AB3-779E-4FD6-BDCD-DA786E85B924}" type="parTrans" cxnId="{84941F2F-B968-4F4E-84CC-164D5F376C65}">
      <dgm:prSet/>
      <dgm:spPr/>
      <dgm:t>
        <a:bodyPr/>
        <a:lstStyle/>
        <a:p>
          <a:endParaRPr lang="en-US"/>
        </a:p>
      </dgm:t>
    </dgm:pt>
    <dgm:pt modelId="{ED2CF5F7-0A92-4236-B4CF-6CEF75F9A467}" type="sibTrans" cxnId="{84941F2F-B968-4F4E-84CC-164D5F376C65}">
      <dgm:prSet/>
      <dgm:spPr/>
      <dgm:t>
        <a:bodyPr/>
        <a:lstStyle/>
        <a:p>
          <a:endParaRPr lang="en-US"/>
        </a:p>
      </dgm:t>
    </dgm:pt>
    <dgm:pt modelId="{16697869-F0EE-4560-9FAD-9E323F0164AC}">
      <dgm:prSet/>
      <dgm:spPr/>
      <dgm:t>
        <a:bodyPr/>
        <a:lstStyle/>
        <a:p>
          <a:r>
            <a:rPr lang="en-GB"/>
            <a:t>Our topic just now is weather, we have very exciting activities coming up! Including being presenters!</a:t>
          </a:r>
          <a:endParaRPr lang="en-US"/>
        </a:p>
      </dgm:t>
    </dgm:pt>
    <dgm:pt modelId="{9571DBA6-C065-4891-860F-D3D4E1286839}" type="parTrans" cxnId="{7B12E85A-DFFF-48B9-A891-3194F41780B3}">
      <dgm:prSet/>
      <dgm:spPr/>
      <dgm:t>
        <a:bodyPr/>
        <a:lstStyle/>
        <a:p>
          <a:endParaRPr lang="en-US"/>
        </a:p>
      </dgm:t>
    </dgm:pt>
    <dgm:pt modelId="{EEF83323-D484-4935-95F9-994D7D3E59A0}" type="sibTrans" cxnId="{7B12E85A-DFFF-48B9-A891-3194F41780B3}">
      <dgm:prSet/>
      <dgm:spPr/>
      <dgm:t>
        <a:bodyPr/>
        <a:lstStyle/>
        <a:p>
          <a:endParaRPr lang="en-US"/>
        </a:p>
      </dgm:t>
    </dgm:pt>
    <dgm:pt modelId="{7DFD6CBF-C786-4332-B13A-25E2092DC17C}">
      <dgm:prSet/>
      <dgm:spPr/>
      <dgm:t>
        <a:bodyPr/>
        <a:lstStyle/>
        <a:p>
          <a:r>
            <a:rPr lang="en-US"/>
            <a:t>We are also working on our Adjectives…they are very cool!</a:t>
          </a:r>
        </a:p>
      </dgm:t>
    </dgm:pt>
    <dgm:pt modelId="{B4057AE6-093A-4FD9-877D-FACF7BB3FDF9}" type="parTrans" cxnId="{97A04946-3CDD-4885-A2D1-6B7E692365BF}">
      <dgm:prSet/>
      <dgm:spPr/>
      <dgm:t>
        <a:bodyPr/>
        <a:lstStyle/>
        <a:p>
          <a:endParaRPr lang="en-GB"/>
        </a:p>
      </dgm:t>
    </dgm:pt>
    <dgm:pt modelId="{C8955CC6-472E-4131-8CF2-74539FC1D66C}" type="sibTrans" cxnId="{97A04946-3CDD-4885-A2D1-6B7E692365BF}">
      <dgm:prSet/>
      <dgm:spPr/>
      <dgm:t>
        <a:bodyPr/>
        <a:lstStyle/>
        <a:p>
          <a:endParaRPr lang="en-GB"/>
        </a:p>
      </dgm:t>
    </dgm:pt>
    <dgm:pt modelId="{CBED163B-0BC0-4735-BE6A-4399637FA0F3}">
      <dgm:prSet/>
      <dgm:spPr/>
      <dgm:t>
        <a:bodyPr/>
        <a:lstStyle/>
        <a:p>
          <a:r>
            <a:rPr lang="en-GB"/>
            <a:t>In </a:t>
          </a:r>
          <a:r>
            <a:rPr lang="en-GB" dirty="0"/>
            <a:t>PE we are learning ball skills</a:t>
          </a:r>
          <a:endParaRPr lang="en-US" dirty="0"/>
        </a:p>
      </dgm:t>
    </dgm:pt>
    <dgm:pt modelId="{C370F344-D299-47ED-930D-34BF76B637D0}" type="parTrans" cxnId="{5E91B3B5-FA47-4EB9-B070-EF0DE8FE4C45}">
      <dgm:prSet/>
      <dgm:spPr/>
      <dgm:t>
        <a:bodyPr/>
        <a:lstStyle/>
        <a:p>
          <a:endParaRPr lang="en-GB"/>
        </a:p>
      </dgm:t>
    </dgm:pt>
    <dgm:pt modelId="{0B42F4D2-6C82-4581-BB9B-58ED9A0B206D}" type="sibTrans" cxnId="{5E91B3B5-FA47-4EB9-B070-EF0DE8FE4C45}">
      <dgm:prSet/>
      <dgm:spPr/>
      <dgm:t>
        <a:bodyPr/>
        <a:lstStyle/>
        <a:p>
          <a:endParaRPr lang="en-GB"/>
        </a:p>
      </dgm:t>
    </dgm:pt>
    <dgm:pt modelId="{D0A86BBA-BD4A-4E38-8EE3-0F019ED7BF0B}" type="pres">
      <dgm:prSet presAssocID="{76A2B355-EA9B-4A6E-A271-69D278F5164D}" presName="linear" presStyleCnt="0">
        <dgm:presLayoutVars>
          <dgm:animLvl val="lvl"/>
          <dgm:resizeHandles val="exact"/>
        </dgm:presLayoutVars>
      </dgm:prSet>
      <dgm:spPr/>
    </dgm:pt>
    <dgm:pt modelId="{21CF4069-08B9-49D7-8DB5-0AD8DF6E067A}" type="pres">
      <dgm:prSet presAssocID="{765E35E7-9B5B-44AF-A7E1-EE8F28079FDD}" presName="parentText" presStyleLbl="node1" presStyleIdx="0" presStyleCnt="6">
        <dgm:presLayoutVars>
          <dgm:chMax val="0"/>
          <dgm:bulletEnabled val="1"/>
        </dgm:presLayoutVars>
      </dgm:prSet>
      <dgm:spPr/>
    </dgm:pt>
    <dgm:pt modelId="{3EC77369-9BFF-483C-A075-7AE8A62BF70D}" type="pres">
      <dgm:prSet presAssocID="{3781E38A-CD87-4B89-8EBD-4EC3A903C232}" presName="spacer" presStyleCnt="0"/>
      <dgm:spPr/>
    </dgm:pt>
    <dgm:pt modelId="{EBF700F1-3562-4C8E-A7DA-04503E93EC05}" type="pres">
      <dgm:prSet presAssocID="{3E3E9141-DF47-4B8E-9F98-0DECBEAA4062}" presName="parentText" presStyleLbl="node1" presStyleIdx="1" presStyleCnt="6">
        <dgm:presLayoutVars>
          <dgm:chMax val="0"/>
          <dgm:bulletEnabled val="1"/>
        </dgm:presLayoutVars>
      </dgm:prSet>
      <dgm:spPr/>
    </dgm:pt>
    <dgm:pt modelId="{9A6E89EE-99D6-46F7-A131-2DED8F90610F}" type="pres">
      <dgm:prSet presAssocID="{52FBCA3D-A86A-4182-B8FA-9D3029A5D979}" presName="spacer" presStyleCnt="0"/>
      <dgm:spPr/>
    </dgm:pt>
    <dgm:pt modelId="{FEC3CE20-1B56-4B82-96EF-21ADF0084735}" type="pres">
      <dgm:prSet presAssocID="{CBED163B-0BC0-4735-BE6A-4399637FA0F3}" presName="parentText" presStyleLbl="node1" presStyleIdx="2" presStyleCnt="6">
        <dgm:presLayoutVars>
          <dgm:chMax val="0"/>
          <dgm:bulletEnabled val="1"/>
        </dgm:presLayoutVars>
      </dgm:prSet>
      <dgm:spPr/>
    </dgm:pt>
    <dgm:pt modelId="{8DF44F60-7A5E-4C87-824B-25D66CCC2F70}" type="pres">
      <dgm:prSet presAssocID="{0B42F4D2-6C82-4581-BB9B-58ED9A0B206D}" presName="spacer" presStyleCnt="0"/>
      <dgm:spPr/>
    </dgm:pt>
    <dgm:pt modelId="{6A6BAB6D-02AA-4241-A422-F40B6BEF5E36}" type="pres">
      <dgm:prSet presAssocID="{873E0CE0-B4C0-4FF1-BBE4-A1515702A072}" presName="parentText" presStyleLbl="node1" presStyleIdx="3" presStyleCnt="6">
        <dgm:presLayoutVars>
          <dgm:chMax val="0"/>
          <dgm:bulletEnabled val="1"/>
        </dgm:presLayoutVars>
      </dgm:prSet>
      <dgm:spPr/>
    </dgm:pt>
    <dgm:pt modelId="{D913B2AA-E5C3-4966-91E0-C5D70709D5AB}" type="pres">
      <dgm:prSet presAssocID="{ED2CF5F7-0A92-4236-B4CF-6CEF75F9A467}" presName="spacer" presStyleCnt="0"/>
      <dgm:spPr/>
    </dgm:pt>
    <dgm:pt modelId="{B240D482-ADFD-4B25-AA67-B6ED8B24418E}" type="pres">
      <dgm:prSet presAssocID="{16697869-F0EE-4560-9FAD-9E323F0164AC}" presName="parentText" presStyleLbl="node1" presStyleIdx="4" presStyleCnt="6">
        <dgm:presLayoutVars>
          <dgm:chMax val="0"/>
          <dgm:bulletEnabled val="1"/>
        </dgm:presLayoutVars>
      </dgm:prSet>
      <dgm:spPr/>
    </dgm:pt>
    <dgm:pt modelId="{1FFBEF85-68D7-44AF-91E6-023F0AF0BAFB}" type="pres">
      <dgm:prSet presAssocID="{EEF83323-D484-4935-95F9-994D7D3E59A0}" presName="spacer" presStyleCnt="0"/>
      <dgm:spPr/>
    </dgm:pt>
    <dgm:pt modelId="{6A1BCCB9-F969-483D-A758-FE35A7A2EB41}" type="pres">
      <dgm:prSet presAssocID="{7DFD6CBF-C786-4332-B13A-25E2092DC17C}" presName="parentText" presStyleLbl="node1" presStyleIdx="5" presStyleCnt="6">
        <dgm:presLayoutVars>
          <dgm:chMax val="0"/>
          <dgm:bulletEnabled val="1"/>
        </dgm:presLayoutVars>
      </dgm:prSet>
      <dgm:spPr/>
    </dgm:pt>
  </dgm:ptLst>
  <dgm:cxnLst>
    <dgm:cxn modelId="{172CB80A-87DB-4886-92E0-84D154756C5F}" type="presOf" srcId="{873E0CE0-B4C0-4FF1-BBE4-A1515702A072}" destId="{6A6BAB6D-02AA-4241-A422-F40B6BEF5E36}" srcOrd="0" destOrd="0" presId="urn:microsoft.com/office/officeart/2005/8/layout/vList2"/>
    <dgm:cxn modelId="{84941F2F-B968-4F4E-84CC-164D5F376C65}" srcId="{76A2B355-EA9B-4A6E-A271-69D278F5164D}" destId="{873E0CE0-B4C0-4FF1-BBE4-A1515702A072}" srcOrd="3" destOrd="0" parTransId="{6B706AB3-779E-4FD6-BDCD-DA786E85B924}" sibTransId="{ED2CF5F7-0A92-4236-B4CF-6CEF75F9A467}"/>
    <dgm:cxn modelId="{13FC1333-949A-44ED-A720-313AAE5954B1}" type="presOf" srcId="{16697869-F0EE-4560-9FAD-9E323F0164AC}" destId="{B240D482-ADFD-4B25-AA67-B6ED8B24418E}" srcOrd="0" destOrd="0" presId="urn:microsoft.com/office/officeart/2005/8/layout/vList2"/>
    <dgm:cxn modelId="{97A04946-3CDD-4885-A2D1-6B7E692365BF}" srcId="{76A2B355-EA9B-4A6E-A271-69D278F5164D}" destId="{7DFD6CBF-C786-4332-B13A-25E2092DC17C}" srcOrd="5" destOrd="0" parTransId="{B4057AE6-093A-4FD9-877D-FACF7BB3FDF9}" sibTransId="{C8955CC6-472E-4131-8CF2-74539FC1D66C}"/>
    <dgm:cxn modelId="{C61B0657-66E0-4F97-9CA9-002E4D5EB606}" type="presOf" srcId="{76A2B355-EA9B-4A6E-A271-69D278F5164D}" destId="{D0A86BBA-BD4A-4E38-8EE3-0F019ED7BF0B}" srcOrd="0" destOrd="0" presId="urn:microsoft.com/office/officeart/2005/8/layout/vList2"/>
    <dgm:cxn modelId="{7B12E85A-DFFF-48B9-A891-3194F41780B3}" srcId="{76A2B355-EA9B-4A6E-A271-69D278F5164D}" destId="{16697869-F0EE-4560-9FAD-9E323F0164AC}" srcOrd="4" destOrd="0" parTransId="{9571DBA6-C065-4891-860F-D3D4E1286839}" sibTransId="{EEF83323-D484-4935-95F9-994D7D3E59A0}"/>
    <dgm:cxn modelId="{B299AA84-7F67-4FD8-9EB7-13343583C38A}" type="presOf" srcId="{CBED163B-0BC0-4735-BE6A-4399637FA0F3}" destId="{FEC3CE20-1B56-4B82-96EF-21ADF0084735}" srcOrd="0" destOrd="0" presId="urn:microsoft.com/office/officeart/2005/8/layout/vList2"/>
    <dgm:cxn modelId="{909C219B-2CC4-49C7-A9BB-FE9753AABB2E}" type="presOf" srcId="{765E35E7-9B5B-44AF-A7E1-EE8F28079FDD}" destId="{21CF4069-08B9-49D7-8DB5-0AD8DF6E067A}" srcOrd="0" destOrd="0" presId="urn:microsoft.com/office/officeart/2005/8/layout/vList2"/>
    <dgm:cxn modelId="{5E91B3B5-FA47-4EB9-B070-EF0DE8FE4C45}" srcId="{76A2B355-EA9B-4A6E-A271-69D278F5164D}" destId="{CBED163B-0BC0-4735-BE6A-4399637FA0F3}" srcOrd="2" destOrd="0" parTransId="{C370F344-D299-47ED-930D-34BF76B637D0}" sibTransId="{0B42F4D2-6C82-4581-BB9B-58ED9A0B206D}"/>
    <dgm:cxn modelId="{4CC9FAC7-E993-4C21-A26B-2AC586461622}" type="presOf" srcId="{7DFD6CBF-C786-4332-B13A-25E2092DC17C}" destId="{6A1BCCB9-F969-483D-A758-FE35A7A2EB41}" srcOrd="0" destOrd="0" presId="urn:microsoft.com/office/officeart/2005/8/layout/vList2"/>
    <dgm:cxn modelId="{8A0DF1F1-645A-4017-808B-F85FAC257D5F}" type="presOf" srcId="{3E3E9141-DF47-4B8E-9F98-0DECBEAA4062}" destId="{EBF700F1-3562-4C8E-A7DA-04503E93EC05}" srcOrd="0" destOrd="0" presId="urn:microsoft.com/office/officeart/2005/8/layout/vList2"/>
    <dgm:cxn modelId="{1F8499F8-8F6B-4F5A-8CEE-77EC9BF64A07}" srcId="{76A2B355-EA9B-4A6E-A271-69D278F5164D}" destId="{3E3E9141-DF47-4B8E-9F98-0DECBEAA4062}" srcOrd="1" destOrd="0" parTransId="{474C7206-39AC-45BF-B23F-FDD1FB510DA7}" sibTransId="{52FBCA3D-A86A-4182-B8FA-9D3029A5D979}"/>
    <dgm:cxn modelId="{F1A9A5F8-9097-4583-B04A-E072DB9D197F}" srcId="{76A2B355-EA9B-4A6E-A271-69D278F5164D}" destId="{765E35E7-9B5B-44AF-A7E1-EE8F28079FDD}" srcOrd="0" destOrd="0" parTransId="{94DFF431-29B8-424A-A5A1-A93760CCF0DA}" sibTransId="{3781E38A-CD87-4B89-8EBD-4EC3A903C232}"/>
    <dgm:cxn modelId="{088C9E5E-A824-454D-8993-B7F273F5225C}" type="presParOf" srcId="{D0A86BBA-BD4A-4E38-8EE3-0F019ED7BF0B}" destId="{21CF4069-08B9-49D7-8DB5-0AD8DF6E067A}" srcOrd="0" destOrd="0" presId="urn:microsoft.com/office/officeart/2005/8/layout/vList2"/>
    <dgm:cxn modelId="{4BFF7357-A0E5-4C6C-AB78-5ACAFF93F183}" type="presParOf" srcId="{D0A86BBA-BD4A-4E38-8EE3-0F019ED7BF0B}" destId="{3EC77369-9BFF-483C-A075-7AE8A62BF70D}" srcOrd="1" destOrd="0" presId="urn:microsoft.com/office/officeart/2005/8/layout/vList2"/>
    <dgm:cxn modelId="{81552683-7ACE-4370-9542-FCBD4B4E9D6B}" type="presParOf" srcId="{D0A86BBA-BD4A-4E38-8EE3-0F019ED7BF0B}" destId="{EBF700F1-3562-4C8E-A7DA-04503E93EC05}" srcOrd="2" destOrd="0" presId="urn:microsoft.com/office/officeart/2005/8/layout/vList2"/>
    <dgm:cxn modelId="{5C741C94-F4C3-40E9-8F8D-ACF40517DE96}" type="presParOf" srcId="{D0A86BBA-BD4A-4E38-8EE3-0F019ED7BF0B}" destId="{9A6E89EE-99D6-46F7-A131-2DED8F90610F}" srcOrd="3" destOrd="0" presId="urn:microsoft.com/office/officeart/2005/8/layout/vList2"/>
    <dgm:cxn modelId="{7A76C986-8CF9-4410-8399-986119544B00}" type="presParOf" srcId="{D0A86BBA-BD4A-4E38-8EE3-0F019ED7BF0B}" destId="{FEC3CE20-1B56-4B82-96EF-21ADF0084735}" srcOrd="4" destOrd="0" presId="urn:microsoft.com/office/officeart/2005/8/layout/vList2"/>
    <dgm:cxn modelId="{70F82A7E-306D-4A21-B558-2CFC8C75F0EB}" type="presParOf" srcId="{D0A86BBA-BD4A-4E38-8EE3-0F019ED7BF0B}" destId="{8DF44F60-7A5E-4C87-824B-25D66CCC2F70}" srcOrd="5" destOrd="0" presId="urn:microsoft.com/office/officeart/2005/8/layout/vList2"/>
    <dgm:cxn modelId="{88CA1B72-6460-401E-82F8-061B8BFE6435}" type="presParOf" srcId="{D0A86BBA-BD4A-4E38-8EE3-0F019ED7BF0B}" destId="{6A6BAB6D-02AA-4241-A422-F40B6BEF5E36}" srcOrd="6" destOrd="0" presId="urn:microsoft.com/office/officeart/2005/8/layout/vList2"/>
    <dgm:cxn modelId="{E03CAA63-F3B7-4CC8-B2D7-BF42C5E56ED2}" type="presParOf" srcId="{D0A86BBA-BD4A-4E38-8EE3-0F019ED7BF0B}" destId="{D913B2AA-E5C3-4966-91E0-C5D70709D5AB}" srcOrd="7" destOrd="0" presId="urn:microsoft.com/office/officeart/2005/8/layout/vList2"/>
    <dgm:cxn modelId="{5A2D3D5A-938D-4BE8-A17D-1650BF5907FD}" type="presParOf" srcId="{D0A86BBA-BD4A-4E38-8EE3-0F019ED7BF0B}" destId="{B240D482-ADFD-4B25-AA67-B6ED8B24418E}" srcOrd="8" destOrd="0" presId="urn:microsoft.com/office/officeart/2005/8/layout/vList2"/>
    <dgm:cxn modelId="{55BB3DCA-1226-4A40-AA59-744162B7F80E}" type="presParOf" srcId="{D0A86BBA-BD4A-4E38-8EE3-0F019ED7BF0B}" destId="{1FFBEF85-68D7-44AF-91E6-023F0AF0BAFB}" srcOrd="9" destOrd="0" presId="urn:microsoft.com/office/officeart/2005/8/layout/vList2"/>
    <dgm:cxn modelId="{36C9EEA8-DC7D-4E1F-861E-4D9D4B93C9E6}" type="presParOf" srcId="{D0A86BBA-BD4A-4E38-8EE3-0F019ED7BF0B}" destId="{6A1BCCB9-F969-483D-A758-FE35A7A2EB4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754D5D-14E1-4E25-857B-A6B1BED92B0A}"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25F30281-F592-490F-8E79-7D555461C439}">
      <dgm:prSet/>
      <dgm:spPr/>
      <dgm:t>
        <a:bodyPr/>
        <a:lstStyle/>
        <a:p>
          <a:r>
            <a:rPr lang="en-GB" dirty="0"/>
            <a:t>We have a calm corner in our classroom in case we feel a little down or just need a little time out to regulate our emotions. </a:t>
          </a:r>
          <a:endParaRPr lang="en-US" dirty="0"/>
        </a:p>
      </dgm:t>
    </dgm:pt>
    <dgm:pt modelId="{43D50CD4-BF29-4A8F-8992-FAD4D78B131D}" type="parTrans" cxnId="{37B1BB48-B350-44AA-89E0-78BC4C2E718E}">
      <dgm:prSet/>
      <dgm:spPr/>
      <dgm:t>
        <a:bodyPr/>
        <a:lstStyle/>
        <a:p>
          <a:endParaRPr lang="en-US"/>
        </a:p>
      </dgm:t>
    </dgm:pt>
    <dgm:pt modelId="{89210C81-48CD-4860-B71F-AE9CC799172F}" type="sibTrans" cxnId="{37B1BB48-B350-44AA-89E0-78BC4C2E718E}">
      <dgm:prSet/>
      <dgm:spPr/>
      <dgm:t>
        <a:bodyPr/>
        <a:lstStyle/>
        <a:p>
          <a:endParaRPr lang="en-US"/>
        </a:p>
      </dgm:t>
    </dgm:pt>
    <dgm:pt modelId="{8CE3F35E-8E9E-4E1E-AF53-9C4DE0AF88CE}">
      <dgm:prSet/>
      <dgm:spPr/>
      <dgm:t>
        <a:bodyPr/>
        <a:lstStyle/>
        <a:p>
          <a:r>
            <a:rPr lang="en-GB" dirty="0"/>
            <a:t>We also have a Share it box, should there be anything we feel we need to let Mr Brownlie know about that is maybe on our mind. We know we can write it down and he can check on us. </a:t>
          </a:r>
          <a:endParaRPr lang="en-US" dirty="0"/>
        </a:p>
      </dgm:t>
    </dgm:pt>
    <dgm:pt modelId="{7967BC37-6304-4488-A5D4-CC420C42724A}" type="parTrans" cxnId="{E82D2914-E62F-4BD6-B377-106D0B86B8BC}">
      <dgm:prSet/>
      <dgm:spPr/>
      <dgm:t>
        <a:bodyPr/>
        <a:lstStyle/>
        <a:p>
          <a:endParaRPr lang="en-US"/>
        </a:p>
      </dgm:t>
    </dgm:pt>
    <dgm:pt modelId="{E6CCF571-6318-46F5-B94E-013C91BCEF27}" type="sibTrans" cxnId="{E82D2914-E62F-4BD6-B377-106D0B86B8BC}">
      <dgm:prSet/>
      <dgm:spPr/>
      <dgm:t>
        <a:bodyPr/>
        <a:lstStyle/>
        <a:p>
          <a:endParaRPr lang="en-US"/>
        </a:p>
      </dgm:t>
    </dgm:pt>
    <dgm:pt modelId="{45BD9E17-C563-4DA2-A88B-6DF36E2D6E4A}">
      <dgm:prSet/>
      <dgm:spPr/>
      <dgm:t>
        <a:bodyPr/>
        <a:lstStyle/>
        <a:p>
          <a:r>
            <a:rPr lang="en-GB" dirty="0"/>
            <a:t>We also do a wide variety of activities such as: Mindfulness, Just Dance and Daily Mile!</a:t>
          </a:r>
          <a:endParaRPr lang="en-US" dirty="0"/>
        </a:p>
      </dgm:t>
    </dgm:pt>
    <dgm:pt modelId="{10C7BBE0-9410-4C16-A7A3-BD1CF6C45DB5}" type="parTrans" cxnId="{27FE2C84-0846-45A0-970A-B89DB7FD3C91}">
      <dgm:prSet/>
      <dgm:spPr/>
      <dgm:t>
        <a:bodyPr/>
        <a:lstStyle/>
        <a:p>
          <a:endParaRPr lang="en-US"/>
        </a:p>
      </dgm:t>
    </dgm:pt>
    <dgm:pt modelId="{A80F64F5-1856-42B5-8D7E-6D1AB31C06E6}" type="sibTrans" cxnId="{27FE2C84-0846-45A0-970A-B89DB7FD3C91}">
      <dgm:prSet/>
      <dgm:spPr/>
      <dgm:t>
        <a:bodyPr/>
        <a:lstStyle/>
        <a:p>
          <a:endParaRPr lang="en-US"/>
        </a:p>
      </dgm:t>
    </dgm:pt>
    <dgm:pt modelId="{6862AF91-6077-40F9-81D7-10615D1D9887}" type="pres">
      <dgm:prSet presAssocID="{63754D5D-14E1-4E25-857B-A6B1BED92B0A}" presName="Name0" presStyleCnt="0">
        <dgm:presLayoutVars>
          <dgm:dir/>
          <dgm:animLvl val="lvl"/>
          <dgm:resizeHandles val="exact"/>
        </dgm:presLayoutVars>
      </dgm:prSet>
      <dgm:spPr/>
    </dgm:pt>
    <dgm:pt modelId="{6D7BB0E9-6F71-40C2-9DEB-AF0D4E9BD56E}" type="pres">
      <dgm:prSet presAssocID="{45BD9E17-C563-4DA2-A88B-6DF36E2D6E4A}" presName="boxAndChildren" presStyleCnt="0"/>
      <dgm:spPr/>
    </dgm:pt>
    <dgm:pt modelId="{B1465AFF-78B9-4CEE-9B7E-B7C363B16FB0}" type="pres">
      <dgm:prSet presAssocID="{45BD9E17-C563-4DA2-A88B-6DF36E2D6E4A}" presName="parentTextBox" presStyleLbl="node1" presStyleIdx="0" presStyleCnt="3"/>
      <dgm:spPr/>
    </dgm:pt>
    <dgm:pt modelId="{08698454-9F25-4068-8469-175C389077D5}" type="pres">
      <dgm:prSet presAssocID="{E6CCF571-6318-46F5-B94E-013C91BCEF27}" presName="sp" presStyleCnt="0"/>
      <dgm:spPr/>
    </dgm:pt>
    <dgm:pt modelId="{2F571BC4-9480-4F7C-9E87-A44D92334B2F}" type="pres">
      <dgm:prSet presAssocID="{8CE3F35E-8E9E-4E1E-AF53-9C4DE0AF88CE}" presName="arrowAndChildren" presStyleCnt="0"/>
      <dgm:spPr/>
    </dgm:pt>
    <dgm:pt modelId="{C2BAAB04-553A-4BA9-81CB-E8D15FCE0F68}" type="pres">
      <dgm:prSet presAssocID="{8CE3F35E-8E9E-4E1E-AF53-9C4DE0AF88CE}" presName="parentTextArrow" presStyleLbl="node1" presStyleIdx="1" presStyleCnt="3"/>
      <dgm:spPr/>
    </dgm:pt>
    <dgm:pt modelId="{6503C82A-0BA2-4DD0-AD1E-AFFA7C0403BD}" type="pres">
      <dgm:prSet presAssocID="{89210C81-48CD-4860-B71F-AE9CC799172F}" presName="sp" presStyleCnt="0"/>
      <dgm:spPr/>
    </dgm:pt>
    <dgm:pt modelId="{2498E21F-551C-4925-8B17-B5729CD2ED4A}" type="pres">
      <dgm:prSet presAssocID="{25F30281-F592-490F-8E79-7D555461C439}" presName="arrowAndChildren" presStyleCnt="0"/>
      <dgm:spPr/>
    </dgm:pt>
    <dgm:pt modelId="{B3C51394-D2E5-4956-96E4-A8A296B406EE}" type="pres">
      <dgm:prSet presAssocID="{25F30281-F592-490F-8E79-7D555461C439}" presName="parentTextArrow" presStyleLbl="node1" presStyleIdx="2" presStyleCnt="3"/>
      <dgm:spPr/>
    </dgm:pt>
  </dgm:ptLst>
  <dgm:cxnLst>
    <dgm:cxn modelId="{41FA090E-627D-495A-8CA3-661AE75EAA1A}" type="presOf" srcId="{45BD9E17-C563-4DA2-A88B-6DF36E2D6E4A}" destId="{B1465AFF-78B9-4CEE-9B7E-B7C363B16FB0}" srcOrd="0" destOrd="0" presId="urn:microsoft.com/office/officeart/2005/8/layout/process4"/>
    <dgm:cxn modelId="{E82D2914-E62F-4BD6-B377-106D0B86B8BC}" srcId="{63754D5D-14E1-4E25-857B-A6B1BED92B0A}" destId="{8CE3F35E-8E9E-4E1E-AF53-9C4DE0AF88CE}" srcOrd="1" destOrd="0" parTransId="{7967BC37-6304-4488-A5D4-CC420C42724A}" sibTransId="{E6CCF571-6318-46F5-B94E-013C91BCEF27}"/>
    <dgm:cxn modelId="{5ED9CE35-3982-4291-86ED-9E0ABF4639C6}" type="presOf" srcId="{8CE3F35E-8E9E-4E1E-AF53-9C4DE0AF88CE}" destId="{C2BAAB04-553A-4BA9-81CB-E8D15FCE0F68}" srcOrd="0" destOrd="0" presId="urn:microsoft.com/office/officeart/2005/8/layout/process4"/>
    <dgm:cxn modelId="{37B1BB48-B350-44AA-89E0-78BC4C2E718E}" srcId="{63754D5D-14E1-4E25-857B-A6B1BED92B0A}" destId="{25F30281-F592-490F-8E79-7D555461C439}" srcOrd="0" destOrd="0" parTransId="{43D50CD4-BF29-4A8F-8992-FAD4D78B131D}" sibTransId="{89210C81-48CD-4860-B71F-AE9CC799172F}"/>
    <dgm:cxn modelId="{27FE2C84-0846-45A0-970A-B89DB7FD3C91}" srcId="{63754D5D-14E1-4E25-857B-A6B1BED92B0A}" destId="{45BD9E17-C563-4DA2-A88B-6DF36E2D6E4A}" srcOrd="2" destOrd="0" parTransId="{10C7BBE0-9410-4C16-A7A3-BD1CF6C45DB5}" sibTransId="{A80F64F5-1856-42B5-8D7E-6D1AB31C06E6}"/>
    <dgm:cxn modelId="{0753C2D1-4FE8-4D9D-AD38-10928CF5E593}" type="presOf" srcId="{63754D5D-14E1-4E25-857B-A6B1BED92B0A}" destId="{6862AF91-6077-40F9-81D7-10615D1D9887}" srcOrd="0" destOrd="0" presId="urn:microsoft.com/office/officeart/2005/8/layout/process4"/>
    <dgm:cxn modelId="{7BF789F0-246C-486A-895E-A8B6B038211F}" type="presOf" srcId="{25F30281-F592-490F-8E79-7D555461C439}" destId="{B3C51394-D2E5-4956-96E4-A8A296B406EE}" srcOrd="0" destOrd="0" presId="urn:microsoft.com/office/officeart/2005/8/layout/process4"/>
    <dgm:cxn modelId="{3E301FE1-E47B-4FD1-B10E-869D9CA1DF4A}" type="presParOf" srcId="{6862AF91-6077-40F9-81D7-10615D1D9887}" destId="{6D7BB0E9-6F71-40C2-9DEB-AF0D4E9BD56E}" srcOrd="0" destOrd="0" presId="urn:microsoft.com/office/officeart/2005/8/layout/process4"/>
    <dgm:cxn modelId="{0E345FDA-E697-4F36-9901-935051E298FC}" type="presParOf" srcId="{6D7BB0E9-6F71-40C2-9DEB-AF0D4E9BD56E}" destId="{B1465AFF-78B9-4CEE-9B7E-B7C363B16FB0}" srcOrd="0" destOrd="0" presId="urn:microsoft.com/office/officeart/2005/8/layout/process4"/>
    <dgm:cxn modelId="{2E73A044-83AF-4D8D-9FD1-56082827CC37}" type="presParOf" srcId="{6862AF91-6077-40F9-81D7-10615D1D9887}" destId="{08698454-9F25-4068-8469-175C389077D5}" srcOrd="1" destOrd="0" presId="urn:microsoft.com/office/officeart/2005/8/layout/process4"/>
    <dgm:cxn modelId="{2C684D57-ED50-410C-8234-700723586BAF}" type="presParOf" srcId="{6862AF91-6077-40F9-81D7-10615D1D9887}" destId="{2F571BC4-9480-4F7C-9E87-A44D92334B2F}" srcOrd="2" destOrd="0" presId="urn:microsoft.com/office/officeart/2005/8/layout/process4"/>
    <dgm:cxn modelId="{88516705-4846-4617-8EAA-8B6B38192BA0}" type="presParOf" srcId="{2F571BC4-9480-4F7C-9E87-A44D92334B2F}" destId="{C2BAAB04-553A-4BA9-81CB-E8D15FCE0F68}" srcOrd="0" destOrd="0" presId="urn:microsoft.com/office/officeart/2005/8/layout/process4"/>
    <dgm:cxn modelId="{79146588-78DF-4DDF-8319-B27FB1D8E358}" type="presParOf" srcId="{6862AF91-6077-40F9-81D7-10615D1D9887}" destId="{6503C82A-0BA2-4DD0-AD1E-AFFA7C0403BD}" srcOrd="3" destOrd="0" presId="urn:microsoft.com/office/officeart/2005/8/layout/process4"/>
    <dgm:cxn modelId="{5A2455F0-2269-4AE9-B1DC-F6AEDC5F4D67}" type="presParOf" srcId="{6862AF91-6077-40F9-81D7-10615D1D9887}" destId="{2498E21F-551C-4925-8B17-B5729CD2ED4A}" srcOrd="4" destOrd="0" presId="urn:microsoft.com/office/officeart/2005/8/layout/process4"/>
    <dgm:cxn modelId="{4637F991-A933-4269-AF90-8A1F62E12B8C}" type="presParOf" srcId="{2498E21F-551C-4925-8B17-B5729CD2ED4A}" destId="{B3C51394-D2E5-4956-96E4-A8A296B406E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D8481B-4094-4F1F-B62C-6299A07ECD38}">
      <dsp:nvSpPr>
        <dsp:cNvPr id="0" name=""/>
        <dsp:cNvSpPr/>
      </dsp:nvSpPr>
      <dsp:spPr>
        <a:xfrm>
          <a:off x="0" y="87934"/>
          <a:ext cx="9872663" cy="7675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Assembly Awards </a:t>
          </a:r>
          <a:endParaRPr lang="en-US" sz="3200" kern="1200"/>
        </a:p>
      </dsp:txBody>
      <dsp:txXfrm>
        <a:off x="37467" y="125401"/>
        <a:ext cx="9797729" cy="692586"/>
      </dsp:txXfrm>
    </dsp:sp>
    <dsp:sp modelId="{D6FD5F30-21CC-47C9-BAF4-E4A3174F7555}">
      <dsp:nvSpPr>
        <dsp:cNvPr id="0" name=""/>
        <dsp:cNvSpPr/>
      </dsp:nvSpPr>
      <dsp:spPr>
        <a:xfrm>
          <a:off x="0" y="855454"/>
          <a:ext cx="9872663" cy="861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457"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GB" sz="2500" b="1" kern="1200"/>
            <a:t>Successful Learner </a:t>
          </a:r>
          <a:r>
            <a:rPr lang="en-GB" sz="2500" kern="1200"/>
            <a:t>– Celebrating effort and progress</a:t>
          </a:r>
          <a:endParaRPr lang="en-US" sz="2500" kern="1200"/>
        </a:p>
        <a:p>
          <a:pPr marL="228600" lvl="1" indent="-228600" algn="l" defTabSz="1111250">
            <a:lnSpc>
              <a:spcPct val="90000"/>
            </a:lnSpc>
            <a:spcBef>
              <a:spcPct val="0"/>
            </a:spcBef>
            <a:spcAft>
              <a:spcPct val="20000"/>
            </a:spcAft>
            <a:buChar char="•"/>
          </a:pPr>
          <a:r>
            <a:rPr lang="en-GB" sz="2500" b="1" kern="1200"/>
            <a:t>Head Teacher Award </a:t>
          </a:r>
          <a:r>
            <a:rPr lang="en-GB" sz="2500" kern="1200"/>
            <a:t>– Special recognition from our Head teacher</a:t>
          </a:r>
          <a:endParaRPr lang="en-US" sz="2500" kern="1200"/>
        </a:p>
      </dsp:txBody>
      <dsp:txXfrm>
        <a:off x="0" y="855454"/>
        <a:ext cx="9872663" cy="861120"/>
      </dsp:txXfrm>
    </dsp:sp>
    <dsp:sp modelId="{D121AB2C-68AA-4BEB-96D7-3956B29EBBBF}">
      <dsp:nvSpPr>
        <dsp:cNvPr id="0" name=""/>
        <dsp:cNvSpPr/>
      </dsp:nvSpPr>
      <dsp:spPr>
        <a:xfrm>
          <a:off x="0" y="1716575"/>
          <a:ext cx="9872663" cy="767520"/>
        </a:xfrm>
        <a:prstGeom prst="roundRect">
          <a:avLst/>
        </a:prstGeom>
        <a:solidFill>
          <a:schemeClr val="accent5">
            <a:hueOff val="10875008"/>
            <a:satOff val="-63485"/>
            <a:lumOff val="-50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In Class Rewards</a:t>
          </a:r>
          <a:endParaRPr lang="en-US" sz="3200" kern="1200"/>
        </a:p>
      </dsp:txBody>
      <dsp:txXfrm>
        <a:off x="37467" y="1754042"/>
        <a:ext cx="9797729" cy="692586"/>
      </dsp:txXfrm>
    </dsp:sp>
    <dsp:sp modelId="{A6532199-0551-4277-BC26-4FC2160DE938}">
      <dsp:nvSpPr>
        <dsp:cNvPr id="0" name=""/>
        <dsp:cNvSpPr/>
      </dsp:nvSpPr>
      <dsp:spPr>
        <a:xfrm>
          <a:off x="0" y="2484095"/>
          <a:ext cx="9872663" cy="1225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457"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GB" sz="2500" b="1" kern="1200"/>
            <a:t>Pupil of the day </a:t>
          </a:r>
          <a:r>
            <a:rPr lang="en-GB" sz="2500" b="0" kern="1200"/>
            <a:t>– Compliments from people in the class</a:t>
          </a:r>
          <a:endParaRPr lang="en-US" sz="2500" b="0" kern="1200"/>
        </a:p>
        <a:p>
          <a:pPr marL="228600" lvl="1" indent="-228600" algn="l" defTabSz="1111250">
            <a:lnSpc>
              <a:spcPct val="90000"/>
            </a:lnSpc>
            <a:spcBef>
              <a:spcPct val="0"/>
            </a:spcBef>
            <a:spcAft>
              <a:spcPct val="20000"/>
            </a:spcAft>
            <a:buChar char="•"/>
          </a:pPr>
          <a:r>
            <a:rPr lang="en-GB" sz="2500" b="1" kern="1200"/>
            <a:t>Brownlie Points </a:t>
          </a:r>
          <a:r>
            <a:rPr lang="en-GB" sz="2500" b="0" kern="1200"/>
            <a:t>– Marbles in a jar for table points – the winning table with the most will have Chromebook time on Friday afternoons. </a:t>
          </a:r>
          <a:endParaRPr lang="en-US" sz="2500" b="0" kern="1200"/>
        </a:p>
      </dsp:txBody>
      <dsp:txXfrm>
        <a:off x="0" y="2484095"/>
        <a:ext cx="9872663" cy="1225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DA131-607C-498B-A238-A571A3C93815}">
      <dsp:nvSpPr>
        <dsp:cNvPr id="0" name=""/>
        <dsp:cNvSpPr/>
      </dsp:nvSpPr>
      <dsp:spPr>
        <a:xfrm>
          <a:off x="2892" y="407230"/>
          <a:ext cx="2294622" cy="137677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1" kern="1200"/>
            <a:t>Water</a:t>
          </a:r>
          <a:r>
            <a:rPr lang="en-GB" sz="1700" kern="1200"/>
            <a:t> – Drinks available at the sink and regular water breaks</a:t>
          </a:r>
          <a:endParaRPr lang="en-US" sz="1700" kern="1200"/>
        </a:p>
      </dsp:txBody>
      <dsp:txXfrm>
        <a:off x="2892" y="407230"/>
        <a:ext cx="2294622" cy="1376773"/>
      </dsp:txXfrm>
    </dsp:sp>
    <dsp:sp modelId="{178CA5DB-B065-4D29-A508-7DA991EA5AF9}">
      <dsp:nvSpPr>
        <dsp:cNvPr id="0" name=""/>
        <dsp:cNvSpPr/>
      </dsp:nvSpPr>
      <dsp:spPr>
        <a:xfrm>
          <a:off x="2526977" y="407230"/>
          <a:ext cx="2294622" cy="137677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1" kern="1200"/>
            <a:t>Toilet</a:t>
          </a:r>
          <a:r>
            <a:rPr lang="en-GB" sz="1700" b="0" kern="1200"/>
            <a:t> – Encouraged at break/lunch, but can go if a cone is free</a:t>
          </a:r>
          <a:endParaRPr lang="en-US" sz="1700" b="0" kern="1200"/>
        </a:p>
      </dsp:txBody>
      <dsp:txXfrm>
        <a:off x="2526977" y="407230"/>
        <a:ext cx="2294622" cy="1376773"/>
      </dsp:txXfrm>
    </dsp:sp>
    <dsp:sp modelId="{D883D5AD-C6EC-4148-B6E2-03A21B56064C}">
      <dsp:nvSpPr>
        <dsp:cNvPr id="0" name=""/>
        <dsp:cNvSpPr/>
      </dsp:nvSpPr>
      <dsp:spPr>
        <a:xfrm>
          <a:off x="5051062" y="407230"/>
          <a:ext cx="2294622" cy="137677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1" kern="1200"/>
            <a:t>Expectations</a:t>
          </a:r>
          <a:r>
            <a:rPr lang="en-GB" sz="1700" kern="1200"/>
            <a:t> – Visible on the board (Silence, whisper, group voices, volume)</a:t>
          </a:r>
          <a:endParaRPr lang="en-US" sz="1700" kern="1200"/>
        </a:p>
      </dsp:txBody>
      <dsp:txXfrm>
        <a:off x="5051062" y="407230"/>
        <a:ext cx="2294622" cy="1376773"/>
      </dsp:txXfrm>
    </dsp:sp>
    <dsp:sp modelId="{B98C604A-F8E4-43AF-9EB8-7B754093E74A}">
      <dsp:nvSpPr>
        <dsp:cNvPr id="0" name=""/>
        <dsp:cNvSpPr/>
      </dsp:nvSpPr>
      <dsp:spPr>
        <a:xfrm>
          <a:off x="7575147" y="407230"/>
          <a:ext cx="2294622" cy="1376773"/>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Our plan for the day is always clear for children to see on the board.</a:t>
          </a:r>
        </a:p>
      </dsp:txBody>
      <dsp:txXfrm>
        <a:off x="7575147" y="407230"/>
        <a:ext cx="2294622" cy="1376773"/>
      </dsp:txXfrm>
    </dsp:sp>
    <dsp:sp modelId="{D9934894-160A-434D-9A40-7CB3A4964EDC}">
      <dsp:nvSpPr>
        <dsp:cNvPr id="0" name=""/>
        <dsp:cNvSpPr/>
      </dsp:nvSpPr>
      <dsp:spPr>
        <a:xfrm>
          <a:off x="2892" y="2013466"/>
          <a:ext cx="2294622" cy="1376773"/>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1" kern="1200"/>
            <a:t>Line Order </a:t>
          </a:r>
          <a:r>
            <a:rPr lang="en-GB" sz="1700" kern="1200"/>
            <a:t>– Consistent order followed throughout the day going from A to B. </a:t>
          </a:r>
          <a:endParaRPr lang="en-US" sz="1700" kern="1200"/>
        </a:p>
      </dsp:txBody>
      <dsp:txXfrm>
        <a:off x="2892" y="2013466"/>
        <a:ext cx="2294622" cy="1376773"/>
      </dsp:txXfrm>
    </dsp:sp>
    <dsp:sp modelId="{BAB4F723-A986-4645-98FB-0247528C9037}">
      <dsp:nvSpPr>
        <dsp:cNvPr id="0" name=""/>
        <dsp:cNvSpPr/>
      </dsp:nvSpPr>
      <dsp:spPr>
        <a:xfrm>
          <a:off x="2526977" y="2013466"/>
          <a:ext cx="2294622" cy="137677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1" kern="1200"/>
            <a:t>Help me Pegs </a:t>
          </a:r>
          <a:r>
            <a:rPr lang="en-GB" sz="1700" kern="1200"/>
            <a:t>– These are pegs you can take for Mr Brownlie to come give you a bit of support. </a:t>
          </a:r>
          <a:endParaRPr lang="en-US" sz="1700" kern="1200"/>
        </a:p>
      </dsp:txBody>
      <dsp:txXfrm>
        <a:off x="2526977" y="2013466"/>
        <a:ext cx="2294622" cy="1376773"/>
      </dsp:txXfrm>
    </dsp:sp>
    <dsp:sp modelId="{1801D5A9-250E-489C-929F-3B8EEC5AC931}">
      <dsp:nvSpPr>
        <dsp:cNvPr id="0" name=""/>
        <dsp:cNvSpPr/>
      </dsp:nvSpPr>
      <dsp:spPr>
        <a:xfrm>
          <a:off x="5051062" y="2013466"/>
          <a:ext cx="2294622" cy="137677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Always trying YOUR best.</a:t>
          </a:r>
          <a:endParaRPr lang="en-US" sz="1700" kern="1200" dirty="0"/>
        </a:p>
      </dsp:txBody>
      <dsp:txXfrm>
        <a:off x="5051062" y="2013466"/>
        <a:ext cx="2294622" cy="1376773"/>
      </dsp:txXfrm>
    </dsp:sp>
    <dsp:sp modelId="{55F7CBC1-CB74-4A03-A475-A591815C1B76}">
      <dsp:nvSpPr>
        <dsp:cNvPr id="0" name=""/>
        <dsp:cNvSpPr/>
      </dsp:nvSpPr>
      <dsp:spPr>
        <a:xfrm>
          <a:off x="7575147" y="2013466"/>
          <a:ext cx="2294622" cy="137677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We also have jobs for each week chosen at random; Line leaders, Jotter helpers, librarians and messengers.</a:t>
          </a:r>
        </a:p>
      </dsp:txBody>
      <dsp:txXfrm>
        <a:off x="7575147" y="2013466"/>
        <a:ext cx="2294622" cy="13767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CF4069-08B9-49D7-8DB5-0AD8DF6E067A}">
      <dsp:nvSpPr>
        <dsp:cNvPr id="0" name=""/>
        <dsp:cNvSpPr/>
      </dsp:nvSpPr>
      <dsp:spPr>
        <a:xfrm>
          <a:off x="0" y="82763"/>
          <a:ext cx="6451943" cy="67626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Our class book is the Lighthouse Keeper’s Lunch… This makes us very hungry talking about food!</a:t>
          </a:r>
          <a:endParaRPr lang="en-US" sz="1700" kern="1200" dirty="0"/>
        </a:p>
      </dsp:txBody>
      <dsp:txXfrm>
        <a:off x="33012" y="115775"/>
        <a:ext cx="6385919" cy="610236"/>
      </dsp:txXfrm>
    </dsp:sp>
    <dsp:sp modelId="{EBF700F1-3562-4C8E-A7DA-04503E93EC05}">
      <dsp:nvSpPr>
        <dsp:cNvPr id="0" name=""/>
        <dsp:cNvSpPr/>
      </dsp:nvSpPr>
      <dsp:spPr>
        <a:xfrm>
          <a:off x="0" y="807983"/>
          <a:ext cx="6451943" cy="676260"/>
        </a:xfrm>
        <a:prstGeom prst="roundRect">
          <a:avLst/>
        </a:prstGeom>
        <a:solidFill>
          <a:schemeClr val="accent5">
            <a:hueOff val="2175002"/>
            <a:satOff val="-12697"/>
            <a:lumOff val="-101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In Numeracy we are learning about Place Value. (HTU)</a:t>
          </a:r>
          <a:endParaRPr lang="en-US" sz="1700" kern="1200" dirty="0"/>
        </a:p>
      </dsp:txBody>
      <dsp:txXfrm>
        <a:off x="33012" y="840995"/>
        <a:ext cx="6385919" cy="610236"/>
      </dsp:txXfrm>
    </dsp:sp>
    <dsp:sp modelId="{FEC3CE20-1B56-4B82-96EF-21ADF0084735}">
      <dsp:nvSpPr>
        <dsp:cNvPr id="0" name=""/>
        <dsp:cNvSpPr/>
      </dsp:nvSpPr>
      <dsp:spPr>
        <a:xfrm>
          <a:off x="0" y="1533203"/>
          <a:ext cx="6451943" cy="676260"/>
        </a:xfrm>
        <a:prstGeom prst="roundRect">
          <a:avLst/>
        </a:prstGeom>
        <a:solidFill>
          <a:schemeClr val="accent5">
            <a:hueOff val="4350003"/>
            <a:satOff val="-25394"/>
            <a:lumOff val="-203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a:t>In </a:t>
          </a:r>
          <a:r>
            <a:rPr lang="en-GB" sz="1700" kern="1200" dirty="0"/>
            <a:t>PE we are learning ball skills</a:t>
          </a:r>
          <a:endParaRPr lang="en-US" sz="1700" kern="1200" dirty="0"/>
        </a:p>
      </dsp:txBody>
      <dsp:txXfrm>
        <a:off x="33012" y="1566215"/>
        <a:ext cx="6385919" cy="610236"/>
      </dsp:txXfrm>
    </dsp:sp>
    <dsp:sp modelId="{6A6BAB6D-02AA-4241-A422-F40B6BEF5E36}">
      <dsp:nvSpPr>
        <dsp:cNvPr id="0" name=""/>
        <dsp:cNvSpPr/>
      </dsp:nvSpPr>
      <dsp:spPr>
        <a:xfrm>
          <a:off x="0" y="2258423"/>
          <a:ext cx="6451943" cy="676260"/>
        </a:xfrm>
        <a:prstGeom prst="roundRect">
          <a:avLst/>
        </a:prstGeom>
        <a:solidFill>
          <a:schemeClr val="accent5">
            <a:hueOff val="6525005"/>
            <a:satOff val="-38091"/>
            <a:lumOff val="-305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dirty="0"/>
            <a:t>In French we are learning about the weather linking to our topic! </a:t>
          </a:r>
          <a:endParaRPr lang="en-US" sz="1700" kern="1200" dirty="0"/>
        </a:p>
      </dsp:txBody>
      <dsp:txXfrm>
        <a:off x="33012" y="2291435"/>
        <a:ext cx="6385919" cy="610236"/>
      </dsp:txXfrm>
    </dsp:sp>
    <dsp:sp modelId="{B240D482-ADFD-4B25-AA67-B6ED8B24418E}">
      <dsp:nvSpPr>
        <dsp:cNvPr id="0" name=""/>
        <dsp:cNvSpPr/>
      </dsp:nvSpPr>
      <dsp:spPr>
        <a:xfrm>
          <a:off x="0" y="2983643"/>
          <a:ext cx="6451943" cy="676260"/>
        </a:xfrm>
        <a:prstGeom prst="roundRect">
          <a:avLst/>
        </a:prstGeom>
        <a:solidFill>
          <a:schemeClr val="accent5">
            <a:hueOff val="8700006"/>
            <a:satOff val="-50788"/>
            <a:lumOff val="-407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a:t>Our topic just now is weather, we have very exciting activities coming up! Including being presenters!</a:t>
          </a:r>
          <a:endParaRPr lang="en-US" sz="1700" kern="1200"/>
        </a:p>
      </dsp:txBody>
      <dsp:txXfrm>
        <a:off x="33012" y="3016655"/>
        <a:ext cx="6385919" cy="610236"/>
      </dsp:txXfrm>
    </dsp:sp>
    <dsp:sp modelId="{6A1BCCB9-F969-483D-A758-FE35A7A2EB41}">
      <dsp:nvSpPr>
        <dsp:cNvPr id="0" name=""/>
        <dsp:cNvSpPr/>
      </dsp:nvSpPr>
      <dsp:spPr>
        <a:xfrm>
          <a:off x="0" y="3708863"/>
          <a:ext cx="6451943" cy="676260"/>
        </a:xfrm>
        <a:prstGeom prst="roundRect">
          <a:avLst/>
        </a:prstGeom>
        <a:solidFill>
          <a:schemeClr val="accent5">
            <a:hueOff val="10875008"/>
            <a:satOff val="-63485"/>
            <a:lumOff val="-50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We are also working on our Adjectives…they are very cool!</a:t>
          </a:r>
        </a:p>
      </dsp:txBody>
      <dsp:txXfrm>
        <a:off x="33012" y="3741875"/>
        <a:ext cx="6385919" cy="6102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465AFF-78B9-4CEE-9B7E-B7C363B16FB0}">
      <dsp:nvSpPr>
        <dsp:cNvPr id="0" name=""/>
        <dsp:cNvSpPr/>
      </dsp:nvSpPr>
      <dsp:spPr>
        <a:xfrm>
          <a:off x="0" y="2663644"/>
          <a:ext cx="10828337" cy="874267"/>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We also do a wide variety of activities such as: Mindfulness, Just Dance and Daily Mile!</a:t>
          </a:r>
          <a:endParaRPr lang="en-US" sz="2000" kern="1200" dirty="0"/>
        </a:p>
      </dsp:txBody>
      <dsp:txXfrm>
        <a:off x="0" y="2663644"/>
        <a:ext cx="10828337" cy="874267"/>
      </dsp:txXfrm>
    </dsp:sp>
    <dsp:sp modelId="{C2BAAB04-553A-4BA9-81CB-E8D15FCE0F68}">
      <dsp:nvSpPr>
        <dsp:cNvPr id="0" name=""/>
        <dsp:cNvSpPr/>
      </dsp:nvSpPr>
      <dsp:spPr>
        <a:xfrm rot="10800000">
          <a:off x="0" y="1332134"/>
          <a:ext cx="10828337" cy="1344623"/>
        </a:xfrm>
        <a:prstGeom prst="upArrowCallou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We also have a Share it box, should there be anything we feel we need to let Mr Brownlie know about that is maybe on our mind. We know we can write it down and he can check on us. </a:t>
          </a:r>
          <a:endParaRPr lang="en-US" sz="2000" kern="1200" dirty="0"/>
        </a:p>
      </dsp:txBody>
      <dsp:txXfrm rot="10800000">
        <a:off x="0" y="1332134"/>
        <a:ext cx="10828337" cy="873696"/>
      </dsp:txXfrm>
    </dsp:sp>
    <dsp:sp modelId="{B3C51394-D2E5-4956-96E4-A8A296B406EE}">
      <dsp:nvSpPr>
        <dsp:cNvPr id="0" name=""/>
        <dsp:cNvSpPr/>
      </dsp:nvSpPr>
      <dsp:spPr>
        <a:xfrm rot="10800000">
          <a:off x="0" y="625"/>
          <a:ext cx="10828337" cy="1344623"/>
        </a:xfrm>
        <a:prstGeom prst="upArrowCallou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t>We have a calm corner in our classroom in case we feel a little down or just need a little time out to regulate our emotions. </a:t>
          </a:r>
          <a:endParaRPr lang="en-US" sz="2000" kern="1200" dirty="0"/>
        </a:p>
      </dsp:txBody>
      <dsp:txXfrm rot="10800000">
        <a:off x="0" y="625"/>
        <a:ext cx="10828337" cy="87369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03B1BB6-A6CC-485A-9E27-AF1EA8D477C7}" type="datetimeFigureOut">
              <a:rPr lang="en-GB" smtClean="0"/>
              <a:t>26/09/2025</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7F909CC-ACC7-402E-8C0B-09FE4556ED3C}"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8696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03B1BB6-A6CC-485A-9E27-AF1EA8D477C7}"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384380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03B1BB6-A6CC-485A-9E27-AF1EA8D477C7}"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3653850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03B1BB6-A6CC-485A-9E27-AF1EA8D477C7}"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3430077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GB"/>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03B1BB6-A6CC-485A-9E27-AF1EA8D477C7}"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F909CC-ACC7-402E-8C0B-09FE4556ED3C}"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479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203B1BB6-A6CC-485A-9E27-AF1EA8D477C7}" type="datetimeFigureOut">
              <a:rPr lang="en-GB" smtClean="0"/>
              <a:t>26/09/2025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303331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03B1BB6-A6CC-485A-9E27-AF1EA8D477C7}" type="datetimeFigureOut">
              <a:rPr lang="en-GB" smtClean="0"/>
              <a:t>26/09/2025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58729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03B1BB6-A6CC-485A-9E27-AF1EA8D477C7}" type="datetimeFigureOut">
              <a:rPr lang="en-GB" smtClean="0"/>
              <a:t>26/09/2025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134231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B1BB6-A6CC-485A-9E27-AF1EA8D477C7}" type="datetimeFigureOut">
              <a:rPr lang="en-GB" smtClean="0"/>
              <a:t>26/09/2025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3796019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GB"/>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03B1BB6-A6CC-485A-9E27-AF1EA8D477C7}" type="datetimeFigureOut">
              <a:rPr lang="en-GB" smtClean="0"/>
              <a:t>26/09/2025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4165410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03B1BB6-A6CC-485A-9E27-AF1EA8D477C7}" type="datetimeFigureOut">
              <a:rPr lang="en-GB" smtClean="0"/>
              <a:t>26/09/2025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F909CC-ACC7-402E-8C0B-09FE4556ED3C}" type="slidenum">
              <a:rPr lang="en-GB" smtClean="0"/>
              <a:t>‹#›</a:t>
            </a:fld>
            <a:endParaRPr lang="en-GB"/>
          </a:p>
        </p:txBody>
      </p:sp>
    </p:spTree>
    <p:extLst>
      <p:ext uri="{BB962C8B-B14F-4D97-AF65-F5344CB8AC3E}">
        <p14:creationId xmlns:p14="http://schemas.microsoft.com/office/powerpoint/2010/main" val="488572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03B1BB6-A6CC-485A-9E27-AF1EA8D477C7}" type="datetimeFigureOut">
              <a:rPr lang="en-GB" smtClean="0"/>
              <a:t>26/09/2025</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17F909CC-ACC7-402E-8C0B-09FE4556ED3C}" type="slidenum">
              <a:rPr lang="en-GB" smtClean="0"/>
              <a:t>‹#›</a:t>
            </a:fld>
            <a:endParaRPr lang="en-GB"/>
          </a:p>
        </p:txBody>
      </p:sp>
    </p:spTree>
    <p:extLst>
      <p:ext uri="{BB962C8B-B14F-4D97-AF65-F5344CB8AC3E}">
        <p14:creationId xmlns:p14="http://schemas.microsoft.com/office/powerpoint/2010/main" val="1080157180"/>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ethan.brownlie@eastayrshire.org.uk" TargetMode="External"/><Relationship Id="rId1" Type="http://schemas.openxmlformats.org/officeDocument/2006/relationships/slideLayout" Target="../slideLayouts/slideLayout2.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C26C0AB-632B-4701-A5A6-052B75B7F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210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3" name="Rectangle 12">
            <a:extLst>
              <a:ext uri="{FF2B5EF4-FFF2-40B4-BE49-F238E27FC236}">
                <a16:creationId xmlns:a16="http://schemas.microsoft.com/office/drawing/2014/main" id="{122A2853-A55A-47F7-902F-6DE7185D8D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246887"/>
            <a:ext cx="7314691" cy="6377939"/>
          </a:xfrm>
          <a:prstGeom prst="rect">
            <a:avLst/>
          </a:prstGeom>
          <a:solidFill>
            <a:srgbClr val="A6B727"/>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cxnSp>
        <p:nvCxnSpPr>
          <p:cNvPr id="15" name="Straight Connector 14">
            <a:extLst>
              <a:ext uri="{FF2B5EF4-FFF2-40B4-BE49-F238E27FC236}">
                <a16:creationId xmlns:a16="http://schemas.microsoft.com/office/drawing/2014/main" id="{4A0A3D00-134B-401B-BED1-39F1B734C95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33843" y="4005950"/>
            <a:ext cx="531902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F4F11129-8A77-4850-9BAB-FDA0CF4F3B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C99AA6B4-3542-532C-963B-33C98CF81ED8}"/>
              </a:ext>
            </a:extLst>
          </p:cNvPr>
          <p:cNvSpPr>
            <a:spLocks noGrp="1"/>
          </p:cNvSpPr>
          <p:nvPr>
            <p:ph type="ctrTitle"/>
          </p:nvPr>
        </p:nvSpPr>
        <p:spPr>
          <a:xfrm>
            <a:off x="5283553" y="893398"/>
            <a:ext cx="6019601" cy="3187208"/>
          </a:xfrm>
        </p:spPr>
        <p:txBody>
          <a:bodyPr>
            <a:normAutofit/>
          </a:bodyPr>
          <a:lstStyle/>
          <a:p>
            <a:r>
              <a:rPr lang="en-GB"/>
              <a:t>Welcome to Primary three!</a:t>
            </a:r>
          </a:p>
        </p:txBody>
      </p:sp>
      <p:pic>
        <p:nvPicPr>
          <p:cNvPr id="6" name="Picture 5" descr="A cartoon of a child holding a flag&#10;&#10;AI-generated content may be incorrect.">
            <a:extLst>
              <a:ext uri="{FF2B5EF4-FFF2-40B4-BE49-F238E27FC236}">
                <a16:creationId xmlns:a16="http://schemas.microsoft.com/office/drawing/2014/main" id="{DC7EDAD8-B3F2-24ED-1645-FAE47ADE82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065" y="1860302"/>
            <a:ext cx="3135414" cy="3135414"/>
          </a:xfrm>
          <a:prstGeom prst="rect">
            <a:avLst/>
          </a:prstGeom>
        </p:spPr>
      </p:pic>
    </p:spTree>
    <p:extLst>
      <p:ext uri="{BB962C8B-B14F-4D97-AF65-F5344CB8AC3E}">
        <p14:creationId xmlns:p14="http://schemas.microsoft.com/office/powerpoint/2010/main" val="3437119521"/>
      </p:ext>
    </p:extLst>
  </p:cSld>
  <p:clrMapOvr>
    <a:masterClrMapping/>
  </p:clrMapOvr>
  <mc:AlternateContent xmlns:mc="http://schemas.openxmlformats.org/markup-compatibility/2006" xmlns:p14="http://schemas.microsoft.com/office/powerpoint/2010/main">
    <mc:Choice Requires="p14">
      <p:transition spd="med" p14:dur="700" advClick="0" advTm="4000">
        <p:fade/>
      </p:transition>
    </mc:Choice>
    <mc:Fallback xmlns="">
      <p:transition spd="med" advClick="0"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AE2C1-3047-1F63-8330-4CA9A246F180}"/>
              </a:ext>
            </a:extLst>
          </p:cNvPr>
          <p:cNvSpPr>
            <a:spLocks noGrp="1"/>
          </p:cNvSpPr>
          <p:nvPr>
            <p:ph type="title"/>
          </p:nvPr>
        </p:nvSpPr>
        <p:spPr>
          <a:xfrm>
            <a:off x="1143000" y="609600"/>
            <a:ext cx="9875520" cy="1356360"/>
          </a:xfrm>
        </p:spPr>
        <p:txBody>
          <a:bodyPr>
            <a:normAutofit/>
          </a:bodyPr>
          <a:lstStyle/>
          <a:p>
            <a:r>
              <a:rPr lang="en-GB" b="1"/>
              <a:t>Celebrating Success in P3</a:t>
            </a:r>
          </a:p>
        </p:txBody>
      </p:sp>
      <p:graphicFrame>
        <p:nvGraphicFramePr>
          <p:cNvPr id="5" name="Content Placeholder 2">
            <a:extLst>
              <a:ext uri="{FF2B5EF4-FFF2-40B4-BE49-F238E27FC236}">
                <a16:creationId xmlns:a16="http://schemas.microsoft.com/office/drawing/2014/main" id="{AD43110C-283D-351C-B3DF-05E1A67A0413}"/>
              </a:ext>
            </a:extLst>
          </p:cNvPr>
          <p:cNvGraphicFramePr>
            <a:graphicFrameLocks noGrp="1"/>
          </p:cNvGraphicFramePr>
          <p:nvPr>
            <p:ph idx="1"/>
            <p:extLst>
              <p:ext uri="{D42A27DB-BD31-4B8C-83A1-F6EECF244321}">
                <p14:modId xmlns:p14="http://schemas.microsoft.com/office/powerpoint/2010/main" val="3298146000"/>
              </p:ext>
            </p:extLst>
          </p:nvPr>
        </p:nvGraphicFramePr>
        <p:xfrm>
          <a:off x="1143000" y="2298530"/>
          <a:ext cx="9872663" cy="3797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4060678"/>
      </p:ext>
    </p:extLst>
  </p:cSld>
  <p:clrMapOvr>
    <a:masterClrMapping/>
  </p:clrMapOvr>
  <mc:AlternateContent xmlns:mc="http://schemas.openxmlformats.org/markup-compatibility/2006" xmlns:p14="http://schemas.microsoft.com/office/powerpoint/2010/main">
    <mc:Choice Requires="p14">
      <p:transition spd="med" p14:dur="700" advClick="0" advTm="40000">
        <p:fade/>
      </p:transition>
    </mc:Choice>
    <mc:Fallback xmlns="">
      <p:transition spd="med" advClick="0" advTm="4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D8B43-8156-053B-0A55-55EA67BEFE25}"/>
              </a:ext>
            </a:extLst>
          </p:cNvPr>
          <p:cNvSpPr>
            <a:spLocks noGrp="1"/>
          </p:cNvSpPr>
          <p:nvPr>
            <p:ph type="title"/>
          </p:nvPr>
        </p:nvSpPr>
        <p:spPr>
          <a:xfrm>
            <a:off x="1143000" y="609600"/>
            <a:ext cx="9875520" cy="1356360"/>
          </a:xfrm>
        </p:spPr>
        <p:txBody>
          <a:bodyPr>
            <a:normAutofit/>
          </a:bodyPr>
          <a:lstStyle/>
          <a:p>
            <a:r>
              <a:rPr lang="en-GB" b="1"/>
              <a:t>Our Rules and Routines</a:t>
            </a:r>
          </a:p>
        </p:txBody>
      </p:sp>
      <p:graphicFrame>
        <p:nvGraphicFramePr>
          <p:cNvPr id="5" name="Content Placeholder 2">
            <a:extLst>
              <a:ext uri="{FF2B5EF4-FFF2-40B4-BE49-F238E27FC236}">
                <a16:creationId xmlns:a16="http://schemas.microsoft.com/office/drawing/2014/main" id="{64AE9BCC-C2DF-BAA2-9AC6-3391714AB400}"/>
              </a:ext>
            </a:extLst>
          </p:cNvPr>
          <p:cNvGraphicFramePr>
            <a:graphicFrameLocks noGrp="1"/>
          </p:cNvGraphicFramePr>
          <p:nvPr>
            <p:ph idx="1"/>
            <p:extLst>
              <p:ext uri="{D42A27DB-BD31-4B8C-83A1-F6EECF244321}">
                <p14:modId xmlns:p14="http://schemas.microsoft.com/office/powerpoint/2010/main" val="808850862"/>
              </p:ext>
            </p:extLst>
          </p:nvPr>
        </p:nvGraphicFramePr>
        <p:xfrm>
          <a:off x="1143000" y="2298530"/>
          <a:ext cx="9872663" cy="3797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0640548"/>
      </p:ext>
    </p:extLst>
  </p:cSld>
  <p:clrMapOvr>
    <a:masterClrMapping/>
  </p:clrMapOvr>
  <mc:AlternateContent xmlns:mc="http://schemas.openxmlformats.org/markup-compatibility/2006" xmlns:p14="http://schemas.microsoft.com/office/powerpoint/2010/main">
    <mc:Choice Requires="p14">
      <p:transition spd="med" p14:dur="700" advClick="0" advTm="50000">
        <p:fade/>
      </p:transition>
    </mc:Choice>
    <mc:Fallback xmlns="">
      <p:transition spd="med" advClick="0" advTm="5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01B2-7872-4C25-7991-C2E2AE4B0448}"/>
              </a:ext>
            </a:extLst>
          </p:cNvPr>
          <p:cNvSpPr>
            <a:spLocks noGrp="1"/>
          </p:cNvSpPr>
          <p:nvPr>
            <p:ph type="title"/>
          </p:nvPr>
        </p:nvSpPr>
        <p:spPr>
          <a:xfrm>
            <a:off x="653145" y="609599"/>
            <a:ext cx="3364378" cy="5606143"/>
          </a:xfrm>
        </p:spPr>
        <p:txBody>
          <a:bodyPr>
            <a:normAutofit/>
          </a:bodyPr>
          <a:lstStyle/>
          <a:p>
            <a:r>
              <a:rPr lang="en-GB" sz="4800" b="1" dirty="0"/>
              <a:t>What we are learning just now!</a:t>
            </a:r>
          </a:p>
        </p:txBody>
      </p:sp>
      <p:graphicFrame>
        <p:nvGraphicFramePr>
          <p:cNvPr id="5" name="Content Placeholder 2">
            <a:extLst>
              <a:ext uri="{FF2B5EF4-FFF2-40B4-BE49-F238E27FC236}">
                <a16:creationId xmlns:a16="http://schemas.microsoft.com/office/drawing/2014/main" id="{BB1648BE-AFC2-389A-9A1A-EC285DE04B4B}"/>
              </a:ext>
            </a:extLst>
          </p:cNvPr>
          <p:cNvGraphicFramePr>
            <a:graphicFrameLocks noGrp="1"/>
          </p:cNvGraphicFramePr>
          <p:nvPr>
            <p:ph idx="1"/>
            <p:extLst>
              <p:ext uri="{D42A27DB-BD31-4B8C-83A1-F6EECF244321}">
                <p14:modId xmlns:p14="http://schemas.microsoft.com/office/powerpoint/2010/main" val="642472049"/>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9562295"/>
      </p:ext>
    </p:extLst>
  </p:cSld>
  <p:clrMapOvr>
    <a:masterClrMapping/>
  </p:clrMapOvr>
  <mc:AlternateContent xmlns:mc="http://schemas.openxmlformats.org/markup-compatibility/2006" xmlns:p14="http://schemas.microsoft.com/office/powerpoint/2010/main">
    <mc:Choice Requires="p14">
      <p:transition spd="med" p14:dur="700" advClick="0" advTm="50000">
        <p:fade/>
      </p:transition>
    </mc:Choice>
    <mc:Fallback xmlns="">
      <p:transition spd="med" advClick="0" advTm="5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E487A7A-15F8-4EF6-BA1F-30C51E6EC7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36EFDBF8-A3DC-4DA8-9F33-E9107E70EE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7" name="Rectangle 16">
            <a:extLst>
              <a:ext uri="{FF2B5EF4-FFF2-40B4-BE49-F238E27FC236}">
                <a16:creationId xmlns:a16="http://schemas.microsoft.com/office/drawing/2014/main" id="{E5332A3D-96DF-4962-8D36-3CA071EED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909" y="4572001"/>
            <a:ext cx="11719791" cy="2052826"/>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6F2DC4C9-52A1-DCB0-A493-B34C1C7C13CF}"/>
              </a:ext>
            </a:extLst>
          </p:cNvPr>
          <p:cNvSpPr>
            <a:spLocks noGrp="1"/>
          </p:cNvSpPr>
          <p:nvPr>
            <p:ph type="title"/>
          </p:nvPr>
        </p:nvSpPr>
        <p:spPr>
          <a:xfrm>
            <a:off x="1143000" y="4824984"/>
            <a:ext cx="9875520" cy="1356360"/>
          </a:xfrm>
        </p:spPr>
        <p:txBody>
          <a:bodyPr>
            <a:normAutofit/>
          </a:bodyPr>
          <a:lstStyle/>
          <a:p>
            <a:pPr algn="ctr"/>
            <a:r>
              <a:rPr lang="en-GB" sz="5400" b="1">
                <a:solidFill>
                  <a:srgbClr val="FFFFFF"/>
                </a:solidFill>
              </a:rPr>
              <a:t>Wellbeing</a:t>
            </a:r>
          </a:p>
        </p:txBody>
      </p:sp>
      <p:graphicFrame>
        <p:nvGraphicFramePr>
          <p:cNvPr id="18" name="Content Placeholder 2">
            <a:extLst>
              <a:ext uri="{FF2B5EF4-FFF2-40B4-BE49-F238E27FC236}">
                <a16:creationId xmlns:a16="http://schemas.microsoft.com/office/drawing/2014/main" id="{2A300376-661E-DBF4-35B6-6DB1DE344967}"/>
              </a:ext>
            </a:extLst>
          </p:cNvPr>
          <p:cNvGraphicFramePr>
            <a:graphicFrameLocks noGrp="1"/>
          </p:cNvGraphicFramePr>
          <p:nvPr>
            <p:ph idx="1"/>
            <p:extLst>
              <p:ext uri="{D42A27DB-BD31-4B8C-83A1-F6EECF244321}">
                <p14:modId xmlns:p14="http://schemas.microsoft.com/office/powerpoint/2010/main" val="635374612"/>
              </p:ext>
            </p:extLst>
          </p:nvPr>
        </p:nvGraphicFramePr>
        <p:xfrm>
          <a:off x="709613" y="642938"/>
          <a:ext cx="10828337" cy="3538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3456400"/>
      </p:ext>
    </p:extLst>
  </p:cSld>
  <p:clrMapOvr>
    <a:masterClrMapping/>
  </p:clrMapOvr>
  <mc:AlternateContent xmlns:mc="http://schemas.openxmlformats.org/markup-compatibility/2006" xmlns:p14="http://schemas.microsoft.com/office/powerpoint/2010/main">
    <mc:Choice Requires="p14">
      <p:transition spd="med" p14:dur="700" advClick="0" advTm="50000">
        <p:fade/>
      </p:transition>
    </mc:Choice>
    <mc:Fallback xmlns="">
      <p:transition spd="med" advClick="0" advTm="50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A4047-3D1A-5DF4-297C-D28673980FB3}"/>
              </a:ext>
            </a:extLst>
          </p:cNvPr>
          <p:cNvSpPr>
            <a:spLocks noGrp="1"/>
          </p:cNvSpPr>
          <p:nvPr>
            <p:ph type="title"/>
          </p:nvPr>
        </p:nvSpPr>
        <p:spPr/>
        <p:txBody>
          <a:bodyPr/>
          <a:lstStyle/>
          <a:p>
            <a:r>
              <a:rPr lang="en-GB" dirty="0"/>
              <a:t>Parental Support</a:t>
            </a:r>
          </a:p>
        </p:txBody>
      </p:sp>
      <p:sp>
        <p:nvSpPr>
          <p:cNvPr id="3" name="Content Placeholder 2">
            <a:extLst>
              <a:ext uri="{FF2B5EF4-FFF2-40B4-BE49-F238E27FC236}">
                <a16:creationId xmlns:a16="http://schemas.microsoft.com/office/drawing/2014/main" id="{BB4B41C9-AA00-B23E-AFD9-D5EB8695512B}"/>
              </a:ext>
            </a:extLst>
          </p:cNvPr>
          <p:cNvSpPr>
            <a:spLocks noGrp="1"/>
          </p:cNvSpPr>
          <p:nvPr>
            <p:ph idx="1"/>
          </p:nvPr>
        </p:nvSpPr>
        <p:spPr>
          <a:xfrm>
            <a:off x="736600" y="1742440"/>
            <a:ext cx="10551160" cy="4505960"/>
          </a:xfrm>
        </p:spPr>
        <p:txBody>
          <a:bodyPr>
            <a:normAutofit/>
          </a:bodyPr>
          <a:lstStyle/>
          <a:p>
            <a:r>
              <a:rPr lang="en-GB" dirty="0"/>
              <a:t>Encourage a love for reading. It can be comics, newspapers, books… ANYTHING!</a:t>
            </a:r>
          </a:p>
          <a:p>
            <a:r>
              <a:rPr lang="en-GB" dirty="0"/>
              <a:t>Homework starting from next Monday (29</a:t>
            </a:r>
            <a:r>
              <a:rPr lang="en-GB" baseline="30000" dirty="0"/>
              <a:t>th</a:t>
            </a:r>
            <a:r>
              <a:rPr lang="en-GB" dirty="0"/>
              <a:t> September) support them but let them lead the learning</a:t>
            </a:r>
          </a:p>
          <a:p>
            <a:r>
              <a:rPr lang="en-GB" dirty="0"/>
              <a:t> Playing number games, puzzles, board games </a:t>
            </a:r>
          </a:p>
          <a:p>
            <a:r>
              <a:rPr lang="en-GB" dirty="0"/>
              <a:t>Encourage independence – Responsible for own belongings</a:t>
            </a:r>
          </a:p>
          <a:p>
            <a:r>
              <a:rPr lang="en-GB" dirty="0"/>
              <a:t>Talk about school positively – show interest in subjects at school, friends and projects. </a:t>
            </a:r>
          </a:p>
          <a:p>
            <a:endParaRPr lang="en-GB" dirty="0"/>
          </a:p>
          <a:p>
            <a:pPr marL="45720" indent="0" algn="ctr">
              <a:buNone/>
            </a:pPr>
            <a:r>
              <a:rPr lang="en-GB" sz="3200" b="1" dirty="0"/>
              <a:t>If you are unsure how to support your child do not be afraid to ask for help!</a:t>
            </a:r>
          </a:p>
        </p:txBody>
      </p:sp>
    </p:spTree>
    <p:extLst>
      <p:ext uri="{BB962C8B-B14F-4D97-AF65-F5344CB8AC3E}">
        <p14:creationId xmlns:p14="http://schemas.microsoft.com/office/powerpoint/2010/main" val="336537913"/>
      </p:ext>
    </p:extLst>
  </p:cSld>
  <p:clrMapOvr>
    <a:masterClrMapping/>
  </p:clrMapOvr>
  <mc:AlternateContent xmlns:mc="http://schemas.openxmlformats.org/markup-compatibility/2006" xmlns:p14="http://schemas.microsoft.com/office/powerpoint/2010/main">
    <mc:Choice Requires="p14">
      <p:transition spd="med" p14:dur="700" advClick="0" advTm="50000">
        <p:fade/>
      </p:transition>
    </mc:Choice>
    <mc:Fallback xmlns="">
      <p:transition spd="med" advClick="0" advTm="50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086532B-5A3E-44A5-A0C2-22A0DB316C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DC38E4B7-7FC8-3463-D47A-2A0C0B02B0AD}"/>
              </a:ext>
            </a:extLst>
          </p:cNvPr>
          <p:cNvSpPr>
            <a:spLocks noGrp="1"/>
          </p:cNvSpPr>
          <p:nvPr>
            <p:ph type="title"/>
          </p:nvPr>
        </p:nvSpPr>
        <p:spPr>
          <a:xfrm>
            <a:off x="707064" y="609600"/>
            <a:ext cx="6993914" cy="1356360"/>
          </a:xfrm>
        </p:spPr>
        <p:txBody>
          <a:bodyPr>
            <a:normAutofit/>
          </a:bodyPr>
          <a:lstStyle/>
          <a:p>
            <a:r>
              <a:rPr lang="en-GB" b="1" dirty="0"/>
              <a:t>Important Information</a:t>
            </a:r>
          </a:p>
        </p:txBody>
      </p:sp>
      <p:sp>
        <p:nvSpPr>
          <p:cNvPr id="3" name="Content Placeholder 2">
            <a:extLst>
              <a:ext uri="{FF2B5EF4-FFF2-40B4-BE49-F238E27FC236}">
                <a16:creationId xmlns:a16="http://schemas.microsoft.com/office/drawing/2014/main" id="{D5441423-8032-8DC5-A94A-607AA9A66CBF}"/>
              </a:ext>
            </a:extLst>
          </p:cNvPr>
          <p:cNvSpPr>
            <a:spLocks noGrp="1"/>
          </p:cNvSpPr>
          <p:nvPr>
            <p:ph idx="1"/>
          </p:nvPr>
        </p:nvSpPr>
        <p:spPr>
          <a:xfrm>
            <a:off x="707064" y="2057400"/>
            <a:ext cx="6993914" cy="4038600"/>
          </a:xfrm>
        </p:spPr>
        <p:txBody>
          <a:bodyPr>
            <a:normAutofit/>
          </a:bodyPr>
          <a:lstStyle/>
          <a:p>
            <a:r>
              <a:rPr lang="en-GB" sz="2800" dirty="0"/>
              <a:t>Harvest Assembly is Wednesday 1</a:t>
            </a:r>
            <a:r>
              <a:rPr lang="en-GB" sz="2800" baseline="30000" dirty="0"/>
              <a:t>st</a:t>
            </a:r>
            <a:r>
              <a:rPr lang="en-GB" sz="2800" dirty="0"/>
              <a:t> October</a:t>
            </a:r>
          </a:p>
          <a:p>
            <a:r>
              <a:rPr lang="en-GB" sz="2800" dirty="0"/>
              <a:t>Parents night is Thursday the 9</a:t>
            </a:r>
            <a:r>
              <a:rPr lang="en-GB" sz="2800" baseline="30000" dirty="0"/>
              <a:t>th</a:t>
            </a:r>
            <a:r>
              <a:rPr lang="en-GB" sz="2800" dirty="0"/>
              <a:t> of October</a:t>
            </a:r>
          </a:p>
          <a:p>
            <a:r>
              <a:rPr lang="en-GB" sz="2800" dirty="0"/>
              <a:t>Parent/Carer slots will be organised over the next two weeks. </a:t>
            </a:r>
          </a:p>
          <a:p>
            <a:r>
              <a:rPr lang="en-GB" sz="2800" dirty="0"/>
              <a:t>PE Days are Tuesday and Thursday</a:t>
            </a:r>
          </a:p>
          <a:p>
            <a:r>
              <a:rPr lang="en-GB" sz="2800" dirty="0"/>
              <a:t>My email is </a:t>
            </a:r>
            <a:r>
              <a:rPr lang="en-GB" sz="2800" dirty="0">
                <a:hlinkClick r:id="rId2"/>
              </a:rPr>
              <a:t>ethan.brownlie@eastayrshire.org.uk</a:t>
            </a:r>
            <a:r>
              <a:rPr lang="en-GB" sz="2800" dirty="0"/>
              <a:t> should you need to inform me of anything.</a:t>
            </a:r>
          </a:p>
          <a:p>
            <a:endParaRPr lang="en-GB" dirty="0"/>
          </a:p>
        </p:txBody>
      </p:sp>
      <p:pic>
        <p:nvPicPr>
          <p:cNvPr id="7" name="Graphic 6" descr="Harvest Basket">
            <a:extLst>
              <a:ext uri="{FF2B5EF4-FFF2-40B4-BE49-F238E27FC236}">
                <a16:creationId xmlns:a16="http://schemas.microsoft.com/office/drawing/2014/main" id="{5FA26F17-5C62-4F5A-18FE-BE2BFADA56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85610" y="1860302"/>
            <a:ext cx="3135414" cy="3135414"/>
          </a:xfrm>
          <a:prstGeom prst="rect">
            <a:avLst/>
          </a:prstGeom>
        </p:spPr>
      </p:pic>
    </p:spTree>
    <p:extLst>
      <p:ext uri="{BB962C8B-B14F-4D97-AF65-F5344CB8AC3E}">
        <p14:creationId xmlns:p14="http://schemas.microsoft.com/office/powerpoint/2010/main" val="2971388577"/>
      </p:ext>
    </p:extLst>
  </p:cSld>
  <p:clrMapOvr>
    <a:masterClrMapping/>
  </p:clrMapOvr>
  <mc:AlternateContent xmlns:mc="http://schemas.openxmlformats.org/markup-compatibility/2006" xmlns:p14="http://schemas.microsoft.com/office/powerpoint/2010/main">
    <mc:Choice Requires="p14">
      <p:transition spd="med" p14:dur="700" advClick="0" advTm="50000">
        <p:fade/>
      </p:transition>
    </mc:Choice>
    <mc:Fallback xmlns="">
      <p:transition spd="med" advClick="0" advTm="50000">
        <p:fade/>
      </p:transition>
    </mc:Fallback>
  </mc:AlternateContent>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688</TotalTime>
  <Words>514</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Corbel</vt:lpstr>
      <vt:lpstr>Basis</vt:lpstr>
      <vt:lpstr>Welcome to Primary three!</vt:lpstr>
      <vt:lpstr>Celebrating Success in P3</vt:lpstr>
      <vt:lpstr>Our Rules and Routines</vt:lpstr>
      <vt:lpstr>What we are learning just now!</vt:lpstr>
      <vt:lpstr>Wellbeing</vt:lpstr>
      <vt:lpstr>Parental Support</vt:lpstr>
      <vt:lpstr>Important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MaucPrBrownlieE</dc:creator>
  <cp:lastModifiedBy>MaucPrBrownlieE</cp:lastModifiedBy>
  <cp:revision>10</cp:revision>
  <dcterms:created xsi:type="dcterms:W3CDTF">2025-09-18T10:23:01Z</dcterms:created>
  <dcterms:modified xsi:type="dcterms:W3CDTF">2025-09-26T15:24:50Z</dcterms:modified>
</cp:coreProperties>
</file>