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3F86E-1907-4E27-B242-06580865C160}" v="14" dt="2024-12-09T12:04:25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Norman" userId="6afffb83c8256e8a" providerId="LiveId" clId="{84E3F86E-1907-4E27-B242-06580865C160}"/>
    <pc:docChg chg="undo custSel addSld delSld modSld">
      <pc:chgData name="Jean Norman" userId="6afffb83c8256e8a" providerId="LiveId" clId="{84E3F86E-1907-4E27-B242-06580865C160}" dt="2024-12-09T12:04:44.592" v="312" actId="207"/>
      <pc:docMkLst>
        <pc:docMk/>
      </pc:docMkLst>
      <pc:sldChg chg="addSp delSp modSp add del mod setBg">
        <pc:chgData name="Jean Norman" userId="6afffb83c8256e8a" providerId="LiveId" clId="{84E3F86E-1907-4E27-B242-06580865C160}" dt="2024-12-09T12:04:01.274" v="307" actId="20577"/>
        <pc:sldMkLst>
          <pc:docMk/>
          <pc:sldMk cId="1603805946" sldId="258"/>
        </pc:sldMkLst>
        <pc:spChg chg="mod">
          <ac:chgData name="Jean Norman" userId="6afffb83c8256e8a" providerId="LiveId" clId="{84E3F86E-1907-4E27-B242-06580865C160}" dt="2024-12-09T12:02:49.307" v="258" actId="207"/>
          <ac:spMkLst>
            <pc:docMk/>
            <pc:sldMk cId="1603805946" sldId="258"/>
            <ac:spMk id="2" creationId="{816CC0B7-188B-13A6-E25D-F2CF01C663A6}"/>
          </ac:spMkLst>
        </pc:spChg>
        <pc:spChg chg="mod">
          <ac:chgData name="Jean Norman" userId="6afffb83c8256e8a" providerId="LiveId" clId="{84E3F86E-1907-4E27-B242-06580865C160}" dt="2024-12-09T11:43:45.293" v="152" actId="26606"/>
          <ac:spMkLst>
            <pc:docMk/>
            <pc:sldMk cId="1603805946" sldId="258"/>
            <ac:spMk id="3" creationId="{C31A1B9E-B4B1-095F-C73A-41369C3C46E1}"/>
          </ac:spMkLst>
        </pc:spChg>
        <pc:spChg chg="add del mod">
          <ac:chgData name="Jean Norman" userId="6afffb83c8256e8a" providerId="LiveId" clId="{84E3F86E-1907-4E27-B242-06580865C160}" dt="2024-12-09T12:04:01.274" v="307" actId="20577"/>
          <ac:spMkLst>
            <pc:docMk/>
            <pc:sldMk cId="1603805946" sldId="258"/>
            <ac:spMk id="6" creationId="{20247977-B493-4F7E-13BC-C94CAFE98775}"/>
          </ac:spMkLst>
        </pc:spChg>
        <pc:spChg chg="mod">
          <ac:chgData name="Jean Norman" userId="6afffb83c8256e8a" providerId="LiveId" clId="{84E3F86E-1907-4E27-B242-06580865C160}" dt="2024-12-09T11:43:45.293" v="152" actId="26606"/>
          <ac:spMkLst>
            <pc:docMk/>
            <pc:sldMk cId="1603805946" sldId="258"/>
            <ac:spMk id="7" creationId="{CAEC19B3-8E66-DCC9-3FC0-3B79371C7722}"/>
          </ac:spMkLst>
        </pc:spChg>
        <pc:spChg chg="add mod">
          <ac:chgData name="Jean Norman" userId="6afffb83c8256e8a" providerId="LiveId" clId="{84E3F86E-1907-4E27-B242-06580865C160}" dt="2024-12-09T11:43:31.455" v="149" actId="21"/>
          <ac:spMkLst>
            <pc:docMk/>
            <pc:sldMk cId="1603805946" sldId="258"/>
            <ac:spMk id="8" creationId="{C419B628-9A3A-392B-F95C-56949FAFA1B5}"/>
          </ac:spMkLst>
        </pc:spChg>
        <pc:spChg chg="add">
          <ac:chgData name="Jean Norman" userId="6afffb83c8256e8a" providerId="LiveId" clId="{84E3F86E-1907-4E27-B242-06580865C160}" dt="2024-12-09T11:43:45.293" v="152" actId="26606"/>
          <ac:spMkLst>
            <pc:docMk/>
            <pc:sldMk cId="1603805946" sldId="258"/>
            <ac:spMk id="1031" creationId="{F13C74B1-5B17-4795-BED0-7140497B445A}"/>
          </ac:spMkLst>
        </pc:spChg>
        <pc:spChg chg="add">
          <ac:chgData name="Jean Norman" userId="6afffb83c8256e8a" providerId="LiveId" clId="{84E3F86E-1907-4E27-B242-06580865C160}" dt="2024-12-09T11:43:45.293" v="152" actId="26606"/>
          <ac:spMkLst>
            <pc:docMk/>
            <pc:sldMk cId="1603805946" sldId="258"/>
            <ac:spMk id="1033" creationId="{D4974D33-8DC5-464E-8C6D-BE58F0669C17}"/>
          </ac:spMkLst>
        </pc:spChg>
        <pc:picChg chg="add del">
          <ac:chgData name="Jean Norman" userId="6afffb83c8256e8a" providerId="LiveId" clId="{84E3F86E-1907-4E27-B242-06580865C160}" dt="2024-12-09T11:38:03.986" v="57" actId="21"/>
          <ac:picMkLst>
            <pc:docMk/>
            <pc:sldMk cId="1603805946" sldId="258"/>
            <ac:picMk id="5" creationId="{4BAA9492-1F27-ECDA-4AB8-FC0B892D3D85}"/>
          </ac:picMkLst>
        </pc:picChg>
        <pc:picChg chg="del">
          <ac:chgData name="Jean Norman" userId="6afffb83c8256e8a" providerId="LiveId" clId="{84E3F86E-1907-4E27-B242-06580865C160}" dt="2024-12-09T11:35:05.081" v="0" actId="478"/>
          <ac:picMkLst>
            <pc:docMk/>
            <pc:sldMk cId="1603805946" sldId="258"/>
            <ac:picMk id="10" creationId="{1763E747-DCDE-EA03-026F-7222306C006C}"/>
          </ac:picMkLst>
        </pc:picChg>
        <pc:picChg chg="add del mod ord">
          <ac:chgData name="Jean Norman" userId="6afffb83c8256e8a" providerId="LiveId" clId="{84E3F86E-1907-4E27-B242-06580865C160}" dt="2024-12-09T11:43:45.293" v="152" actId="26606"/>
          <ac:picMkLst>
            <pc:docMk/>
            <pc:sldMk cId="1603805946" sldId="258"/>
            <ac:picMk id="1026" creationId="{FF3671ED-8EC4-57F2-CF48-252A2C302CE4}"/>
          </ac:picMkLst>
        </pc:picChg>
      </pc:sldChg>
      <pc:sldChg chg="addSp delSp modSp mod setBg">
        <pc:chgData name="Jean Norman" userId="6afffb83c8256e8a" providerId="LiveId" clId="{84E3F86E-1907-4E27-B242-06580865C160}" dt="2024-12-09T12:04:44.592" v="312" actId="207"/>
        <pc:sldMkLst>
          <pc:docMk/>
          <pc:sldMk cId="2596983559" sldId="261"/>
        </pc:sldMkLst>
        <pc:spChg chg="mod ord">
          <ac:chgData name="Jean Norman" userId="6afffb83c8256e8a" providerId="LiveId" clId="{84E3F86E-1907-4E27-B242-06580865C160}" dt="2024-12-09T11:47:28.559" v="183" actId="404"/>
          <ac:spMkLst>
            <pc:docMk/>
            <pc:sldMk cId="2596983559" sldId="261"/>
            <ac:spMk id="2" creationId="{F3400689-718F-DDEA-6BF5-1F0518BA196A}"/>
          </ac:spMkLst>
        </pc:spChg>
        <pc:spChg chg="mod">
          <ac:chgData name="Jean Norman" userId="6afffb83c8256e8a" providerId="LiveId" clId="{84E3F86E-1907-4E27-B242-06580865C160}" dt="2024-12-09T12:04:44.592" v="312" actId="207"/>
          <ac:spMkLst>
            <pc:docMk/>
            <pc:sldMk cId="2596983559" sldId="261"/>
            <ac:spMk id="3" creationId="{7968AC36-B108-1B52-1C6A-F0F923530B22}"/>
          </ac:spMkLst>
        </pc:spChg>
        <pc:spChg chg="add del">
          <ac:chgData name="Jean Norman" userId="6afffb83c8256e8a" providerId="LiveId" clId="{84E3F86E-1907-4E27-B242-06580865C160}" dt="2024-12-09T11:45:59.070" v="156" actId="26606"/>
          <ac:spMkLst>
            <pc:docMk/>
            <pc:sldMk cId="2596983559" sldId="261"/>
            <ac:spMk id="9" creationId="{2C61293E-6EBE-43EF-A52C-9BEBFD7679D4}"/>
          </ac:spMkLst>
        </pc:spChg>
        <pc:spChg chg="add del">
          <ac:chgData name="Jean Norman" userId="6afffb83c8256e8a" providerId="LiveId" clId="{84E3F86E-1907-4E27-B242-06580865C160}" dt="2024-12-09T11:45:59.070" v="156" actId="26606"/>
          <ac:spMkLst>
            <pc:docMk/>
            <pc:sldMk cId="2596983559" sldId="261"/>
            <ac:spMk id="11" creationId="{21540236-BFD5-4A9D-8840-4703E7F76825}"/>
          </ac:spMkLst>
        </pc:spChg>
        <pc:spChg chg="add">
          <ac:chgData name="Jean Norman" userId="6afffb83c8256e8a" providerId="LiveId" clId="{84E3F86E-1907-4E27-B242-06580865C160}" dt="2024-12-09T11:45:59.070" v="156" actId="26606"/>
          <ac:spMkLst>
            <pc:docMk/>
            <pc:sldMk cId="2596983559" sldId="261"/>
            <ac:spMk id="16" creationId="{04812C46-200A-4DEB-A05E-3ED6C68C2387}"/>
          </ac:spMkLst>
        </pc:spChg>
        <pc:spChg chg="add">
          <ac:chgData name="Jean Norman" userId="6afffb83c8256e8a" providerId="LiveId" clId="{84E3F86E-1907-4E27-B242-06580865C160}" dt="2024-12-09T11:45:59.070" v="156" actId="26606"/>
          <ac:spMkLst>
            <pc:docMk/>
            <pc:sldMk cId="2596983559" sldId="261"/>
            <ac:spMk id="18" creationId="{D1EA859B-E555-4109-94F3-6700E046E008}"/>
          </ac:spMkLst>
        </pc:spChg>
        <pc:picChg chg="add mod">
          <ac:chgData name="Jean Norman" userId="6afffb83c8256e8a" providerId="LiveId" clId="{84E3F86E-1907-4E27-B242-06580865C160}" dt="2024-12-09T11:45:59.070" v="156" actId="26606"/>
          <ac:picMkLst>
            <pc:docMk/>
            <pc:sldMk cId="2596983559" sldId="261"/>
            <ac:picMk id="5" creationId="{C0787CF6-F4B0-2777-5639-15B646114577}"/>
          </ac:picMkLst>
        </pc:picChg>
      </pc:sldChg>
      <pc:sldChg chg="addSp delSp modSp new mod setBg addAnim">
        <pc:chgData name="Jean Norman" userId="6afffb83c8256e8a" providerId="LiveId" clId="{84E3F86E-1907-4E27-B242-06580865C160}" dt="2024-12-09T12:04:25.912" v="311" actId="20577"/>
        <pc:sldMkLst>
          <pc:docMk/>
          <pc:sldMk cId="130151878" sldId="262"/>
        </pc:sldMkLst>
        <pc:spChg chg="mod">
          <ac:chgData name="Jean Norman" userId="6afffb83c8256e8a" providerId="LiveId" clId="{84E3F86E-1907-4E27-B242-06580865C160}" dt="2024-12-09T12:04:25.912" v="311" actId="20577"/>
          <ac:spMkLst>
            <pc:docMk/>
            <pc:sldMk cId="130151878" sldId="262"/>
            <ac:spMk id="2" creationId="{CD0DAFE5-42C8-E04F-04A4-B6D857031C6D}"/>
          </ac:spMkLst>
        </pc:spChg>
        <pc:spChg chg="del mod">
          <ac:chgData name="Jean Norman" userId="6afffb83c8256e8a" providerId="LiveId" clId="{84E3F86E-1907-4E27-B242-06580865C160}" dt="2024-12-09T11:59:32.299" v="248" actId="478"/>
          <ac:spMkLst>
            <pc:docMk/>
            <pc:sldMk cId="130151878" sldId="262"/>
            <ac:spMk id="3" creationId="{9D2506BD-E497-5A5E-EBC7-B7E078F89755}"/>
          </ac:spMkLst>
        </pc:spChg>
        <pc:spChg chg="add del">
          <ac:chgData name="Jean Norman" userId="6afffb83c8256e8a" providerId="LiveId" clId="{84E3F86E-1907-4E27-B242-06580865C160}" dt="2024-12-09T11:57:28.652" v="236" actId="26606"/>
          <ac:spMkLst>
            <pc:docMk/>
            <pc:sldMk cId="130151878" sldId="262"/>
            <ac:spMk id="9" creationId="{C1DD1A8A-57D5-4A81-AD04-532B043C5611}"/>
          </ac:spMkLst>
        </pc:spChg>
        <pc:spChg chg="add del">
          <ac:chgData name="Jean Norman" userId="6afffb83c8256e8a" providerId="LiveId" clId="{84E3F86E-1907-4E27-B242-06580865C160}" dt="2024-12-09T11:57:28.652" v="236" actId="26606"/>
          <ac:spMkLst>
            <pc:docMk/>
            <pc:sldMk cId="130151878" sldId="262"/>
            <ac:spMk id="11" creationId="{007891EC-4501-44ED-A8C8-B11B6DB767AB}"/>
          </ac:spMkLst>
        </pc:spChg>
        <pc:spChg chg="add">
          <ac:chgData name="Jean Norman" userId="6afffb83c8256e8a" providerId="LiveId" clId="{84E3F86E-1907-4E27-B242-06580865C160}" dt="2024-12-09T11:57:28.652" v="236" actId="26606"/>
          <ac:spMkLst>
            <pc:docMk/>
            <pc:sldMk cId="130151878" sldId="262"/>
            <ac:spMk id="16" creationId="{F0087D53-9295-4463-AAE4-D5C626046E9F}"/>
          </ac:spMkLst>
        </pc:spChg>
        <pc:spChg chg="add">
          <ac:chgData name="Jean Norman" userId="6afffb83c8256e8a" providerId="LiveId" clId="{84E3F86E-1907-4E27-B242-06580865C160}" dt="2024-12-09T11:57:28.652" v="236" actId="26606"/>
          <ac:spMkLst>
            <pc:docMk/>
            <pc:sldMk cId="130151878" sldId="262"/>
            <ac:spMk id="18" creationId="{D6A9C53F-5F90-40A5-8C85-5412D39C8C68}"/>
          </ac:spMkLst>
        </pc:spChg>
        <pc:picChg chg="add del">
          <ac:chgData name="Jean Norman" userId="6afffb83c8256e8a" providerId="LiveId" clId="{84E3F86E-1907-4E27-B242-06580865C160}" dt="2024-12-09T11:50:02.469" v="226" actId="478"/>
          <ac:picMkLst>
            <pc:docMk/>
            <pc:sldMk cId="130151878" sldId="262"/>
            <ac:picMk id="5" creationId="{739DFFA3-F0DC-0F39-2D85-4C49462A4881}"/>
          </ac:picMkLst>
        </pc:picChg>
        <pc:picChg chg="add mod">
          <ac:chgData name="Jean Norman" userId="6afffb83c8256e8a" providerId="LiveId" clId="{84E3F86E-1907-4E27-B242-06580865C160}" dt="2024-12-09T11:57:47.127" v="240" actId="1076"/>
          <ac:picMkLst>
            <pc:docMk/>
            <pc:sldMk cId="130151878" sldId="262"/>
            <ac:picMk id="6" creationId="{72E467EE-F55E-2B0A-0BCF-2178E48EC6F9}"/>
          </ac:picMkLst>
        </pc:picChg>
        <pc:picChg chg="add mod">
          <ac:chgData name="Jean Norman" userId="6afffb83c8256e8a" providerId="LiveId" clId="{84E3F86E-1907-4E27-B242-06580865C160}" dt="2024-12-09T11:59:38.278" v="249" actId="1076"/>
          <ac:picMkLst>
            <pc:docMk/>
            <pc:sldMk cId="130151878" sldId="262"/>
            <ac:picMk id="8" creationId="{99566393-DF5D-7923-E439-A88EBA877B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CYYI0NSe9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renaissance.com/12d2c8a8-2823-404d-a533-8a77e03336fc?state=135b3c41-0dc9-4719-ac4b-f36ccfa69ae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kNuGnE8SIo" TargetMode="External"/><Relationship Id="rId2" Type="http://schemas.openxmlformats.org/officeDocument/2006/relationships/hyperlink" Target="https://youtu.be/S6S6fmu1e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latin typeface="Comic Sans MS"/>
                <a:cs typeface="Calibri Light"/>
              </a:rPr>
            </a:b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9</a:t>
            </a:r>
            <a:r>
              <a:rPr lang="en-GB" sz="5400" baseline="30000" dirty="0">
                <a:solidFill>
                  <a:srgbClr val="7030A0"/>
                </a:solidFill>
                <a:latin typeface="Comic Sans MS"/>
                <a:cs typeface="Calibri"/>
              </a:rPr>
              <a:t>th</a:t>
            </a:r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 December,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 err="1">
                <a:solidFill>
                  <a:srgbClr val="00B050"/>
                </a:solidFill>
              </a:rPr>
              <a:t>ve</a:t>
            </a:r>
            <a:r>
              <a:rPr lang="en-US" sz="2800" dirty="0">
                <a:solidFill>
                  <a:schemeClr val="bg1"/>
                </a:solidFill>
              </a:rPr>
              <a:t>” sound as in ha</a:t>
            </a:r>
            <a:r>
              <a:rPr lang="en-US" sz="2800" dirty="0">
                <a:solidFill>
                  <a:srgbClr val="00B050"/>
                </a:solidFill>
              </a:rPr>
              <a:t>ve</a:t>
            </a:r>
            <a:r>
              <a:rPr lang="en-US" sz="2800" dirty="0">
                <a:solidFill>
                  <a:schemeClr val="bg1"/>
                </a:solidFill>
              </a:rPr>
              <a:t>. Can you add any more “</a:t>
            </a:r>
            <a:r>
              <a:rPr lang="en-US" sz="2800" dirty="0" err="1">
                <a:solidFill>
                  <a:srgbClr val="00B050"/>
                </a:solidFill>
              </a:rPr>
              <a:t>ve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rectangular frame with red green and blue text&#10;&#10;Description automatically generated">
            <a:extLst>
              <a:ext uri="{FF2B5EF4-FFF2-40B4-BE49-F238E27FC236}">
                <a16:creationId xmlns:a16="http://schemas.microsoft.com/office/drawing/2014/main" id="{028C80D3-2398-7CBA-F9C9-E6AFE95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46" y="365912"/>
            <a:ext cx="1237738" cy="3063088"/>
          </a:xfrm>
          <a:prstGeom prst="rect">
            <a:avLst/>
          </a:prstGeom>
        </p:spPr>
      </p:pic>
      <p:pic>
        <p:nvPicPr>
          <p:cNvPr id="8" name="Picture 7" descr="A white rectangular frame with colorful text&#10;&#10;Description automatically generated">
            <a:extLst>
              <a:ext uri="{FF2B5EF4-FFF2-40B4-BE49-F238E27FC236}">
                <a16:creationId xmlns:a16="http://schemas.microsoft.com/office/drawing/2014/main" id="{0B48F4F9-51EB-39D1-4243-E6BBBA73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74" y="388274"/>
            <a:ext cx="1237738" cy="3188065"/>
          </a:xfrm>
          <a:prstGeom prst="rect">
            <a:avLst/>
          </a:prstGeom>
        </p:spPr>
      </p:pic>
      <p:pic>
        <p:nvPicPr>
          <p:cNvPr id="11" name="Picture 10" descr="A close-up of a story&#10;&#10;Description automatically generated">
            <a:extLst>
              <a:ext uri="{FF2B5EF4-FFF2-40B4-BE49-F238E27FC236}">
                <a16:creationId xmlns:a16="http://schemas.microsoft.com/office/drawing/2014/main" id="{6E245733-E43D-4C96-B496-EF07F10E5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2" y="740727"/>
            <a:ext cx="3924639" cy="50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2600" b="1" dirty="0">
                <a:solidFill>
                  <a:srgbClr val="0070C0"/>
                </a:solidFill>
                <a:latin typeface="Comic Sans MS"/>
                <a:cs typeface="Calibri Light"/>
              </a:rPr>
              <a:t>This week, P3 are learning to read, write and spell these tricky words: lo</a:t>
            </a:r>
            <a:r>
              <a:rPr lang="en-GB" sz="2600" b="1" dirty="0">
                <a:solidFill>
                  <a:srgbClr val="00B050"/>
                </a:solidFill>
                <a:latin typeface="Comic Sans MS"/>
                <a:cs typeface="Calibri Light"/>
              </a:rPr>
              <a:t>ve</a:t>
            </a:r>
            <a:r>
              <a:rPr lang="en-GB" sz="2600" b="1" dirty="0">
                <a:solidFill>
                  <a:srgbClr val="0070C0"/>
                </a:solidFill>
                <a:latin typeface="Comic Sans MS"/>
                <a:cs typeface="Calibri Light"/>
              </a:rPr>
              <a:t>, gi</a:t>
            </a:r>
            <a:r>
              <a:rPr lang="en-GB" sz="2600" b="1" dirty="0">
                <a:solidFill>
                  <a:srgbClr val="00B050"/>
                </a:solidFill>
                <a:latin typeface="Comic Sans MS"/>
                <a:cs typeface="Calibri Light"/>
              </a:rPr>
              <a:t>ve</a:t>
            </a:r>
            <a:r>
              <a:rPr lang="en-GB" sz="2600" b="1" dirty="0">
                <a:solidFill>
                  <a:srgbClr val="0070C0"/>
                </a:solidFill>
                <a:latin typeface="Comic Sans MS"/>
                <a:cs typeface="Calibri Light"/>
              </a:rPr>
              <a:t> and li</a:t>
            </a:r>
            <a:r>
              <a:rPr lang="en-GB" sz="2600" b="1" dirty="0">
                <a:solidFill>
                  <a:srgbClr val="00B050"/>
                </a:solidFill>
                <a:latin typeface="Comic Sans MS"/>
                <a:cs typeface="Calibri Light"/>
              </a:rPr>
              <a:t>ve</a:t>
            </a:r>
            <a:r>
              <a:rPr lang="en-GB" sz="2600" b="1" dirty="0">
                <a:solidFill>
                  <a:srgbClr val="0070C0"/>
                </a:solidFill>
                <a:latin typeface="Comic Sans MS"/>
                <a:cs typeface="Calibri Light"/>
              </a:rPr>
              <a:t>.</a:t>
            </a:r>
            <a:endParaRPr lang="en-GB" sz="2600" b="1" dirty="0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Watch Mr Thorne to help you with </a:t>
            </a:r>
            <a:r>
              <a:rPr lang="en-GB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ve</a:t>
            </a: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words: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https://youtu.be/CYYI0NSe9ls</a:t>
            </a:r>
            <a:endParaRPr lang="en-GB" sz="22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There is an advert at the start that you can skip.</a:t>
            </a:r>
          </a:p>
          <a:p>
            <a:pPr marL="0" indent="0">
              <a:buNone/>
            </a:pPr>
            <a:endParaRPr lang="en-GB" sz="2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Can you read the </a:t>
            </a:r>
            <a:r>
              <a:rPr lang="en-GB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ave</a:t>
            </a:r>
            <a:r>
              <a:rPr lang="en-GB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words on the right?</a:t>
            </a:r>
          </a:p>
          <a:p>
            <a:pPr marL="0" indent="0">
              <a:buNone/>
            </a:pPr>
            <a:endParaRPr lang="en-GB" sz="2200" dirty="0">
              <a:latin typeface="Comic Sans MS" panose="030F0702030302020204" pitchFamily="66" charset="0"/>
            </a:endParaRP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ve words year 22">
            <a:extLst>
              <a:ext uri="{FF2B5EF4-FFF2-40B4-BE49-F238E27FC236}">
                <a16:creationId xmlns:a16="http://schemas.microsoft.com/office/drawing/2014/main" id="{FF3671ED-8EC4-57F2-CF48-252A2C30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 b="2284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5616217" y="4272677"/>
            <a:ext cx="22876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sz="3600"/>
          </a:p>
          <a:p>
            <a:pPr>
              <a:spcAft>
                <a:spcPts val="600"/>
              </a:spcAft>
            </a:pPr>
            <a:endParaRPr lang="en-GB" sz="3600"/>
          </a:p>
          <a:p>
            <a:pPr>
              <a:spcAft>
                <a:spcPts val="600"/>
              </a:spcAft>
            </a:pPr>
            <a:endParaRPr lang="en-GB" sz="3600"/>
          </a:p>
          <a:p>
            <a:pPr>
              <a:spcAft>
                <a:spcPts val="600"/>
              </a:spcAft>
            </a:pPr>
            <a:endParaRPr lang="en-GB" sz="3600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5717975" y="3829850"/>
            <a:ext cx="459377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sz="3200" b="1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endParaRPr lang="en-GB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 with a cat on the person's lap">
            <a:extLst>
              <a:ext uri="{FF2B5EF4-FFF2-40B4-BE49-F238E27FC236}">
                <a16:creationId xmlns:a16="http://schemas.microsoft.com/office/drawing/2014/main" id="{C0787CF6-F4B0-2777-5639-15B64611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95800" cy="79533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omic Sans MS"/>
                <a:cs typeface="Calibri Light"/>
              </a:rPr>
              <a:t>Reading &amp; Writing</a:t>
            </a:r>
            <a:endParaRPr lang="en-GB" sz="3200" b="1" dirty="0"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464"/>
            <a:ext cx="3822189" cy="5016500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indent="0">
              <a:buNone/>
            </a:pPr>
            <a:r>
              <a:rPr lang="en-GB" sz="49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4900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49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49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(or your dog, cat or wee brother or sister) or have it read to you...you choose! </a:t>
            </a:r>
          </a:p>
          <a:p>
            <a:pPr marL="0" indent="0">
              <a:buNone/>
            </a:pPr>
            <a:r>
              <a:rPr lang="en-GB" sz="49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find out more about a hobby you do or would like to do. Whatever you choose, enjoy!</a:t>
            </a:r>
          </a:p>
          <a:p>
            <a:pPr marL="0" indent="0" fontAlgn="base">
              <a:spcBef>
                <a:spcPts val="2700"/>
              </a:spcBef>
              <a:spcAft>
                <a:spcPts val="900"/>
              </a:spcAft>
              <a:buNone/>
            </a:pPr>
            <a:r>
              <a:rPr lang="en-GB" sz="4900" b="1" i="0" dirty="0">
                <a:solidFill>
                  <a:srgbClr val="0070C0"/>
                </a:solidFill>
                <a:effectLst/>
                <a:latin typeface="inherit"/>
              </a:rPr>
              <a:t>Use the link below to access Star Reader and MYON…</a:t>
            </a:r>
            <a:endParaRPr lang="en-GB" sz="4900" b="1" i="0" dirty="0">
              <a:solidFill>
                <a:srgbClr val="0070C0"/>
              </a:solidFill>
              <a:effectLst/>
              <a:latin typeface="Lato" panose="020F0502020204030204" pitchFamily="34" charset="0"/>
            </a:endParaRPr>
          </a:p>
          <a:p>
            <a:pPr fontAlgn="base">
              <a:spcAft>
                <a:spcPts val="1800"/>
              </a:spcAft>
            </a:pPr>
            <a:r>
              <a:rPr lang="en-GB" sz="4900" b="0" i="0" u="sng" dirty="0">
                <a:solidFill>
                  <a:srgbClr val="00B050"/>
                </a:solidFill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https://login.renaissance.com/12d2c8a8-2823-404d-a533-8a77e03336fc?state=135b3c41-0dc9-4719-ac4b-f36ccfa69aea</a:t>
            </a:r>
            <a:endParaRPr lang="en-GB" sz="4900" b="0" i="0" dirty="0">
              <a:solidFill>
                <a:srgbClr val="00B050"/>
              </a:solidFill>
              <a:effectLst/>
              <a:latin typeface="Lato" panose="020F0502020204030204" pitchFamily="34" charset="0"/>
            </a:endParaRPr>
          </a:p>
          <a:p>
            <a:pPr marL="0" indent="0">
              <a:buNone/>
            </a:pPr>
            <a:endParaRPr lang="en-GB" sz="49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49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have picked, please complete it. </a:t>
            </a:r>
          </a:p>
          <a:p>
            <a:pPr marL="0" indent="0">
              <a:buNone/>
            </a:pPr>
            <a:endParaRPr lang="en-GB" sz="1100" dirty="0">
              <a:latin typeface="Comic Sans MS"/>
            </a:endParaRPr>
          </a:p>
          <a:p>
            <a:pPr marL="0" indent="0">
              <a:buNone/>
            </a:pPr>
            <a:endParaRPr lang="en-GB" sz="11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961012" y="1023729"/>
            <a:ext cx="10515600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P3 have been learning how to write addition calculations in their squared paper jotters. They must </a:t>
            </a:r>
            <a:r>
              <a:rPr lang="en-GB" sz="2400">
                <a:solidFill>
                  <a:schemeClr val="accent1"/>
                </a:solidFill>
                <a:latin typeface="Comic Sans MS"/>
                <a:cs typeface="Calibri"/>
              </a:rPr>
              <a:t>remember to keep </a:t>
            </a:r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the units under the units, tens under the tens and the hundreds under the hundreds.</a:t>
            </a:r>
            <a:endParaRPr lang="en-GB" sz="2400" dirty="0"/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2800" dirty="0">
                <a:solidFill>
                  <a:srgbClr val="00B050"/>
                </a:solidFill>
                <a:latin typeface="Comic Sans MS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https://youtu.be/S6S6fmu1eAA</a:t>
            </a:r>
            <a:r>
              <a:rPr lang="en-GB" sz="2800" dirty="0">
                <a:solidFill>
                  <a:srgbClr val="00B050"/>
                </a:solidFill>
                <a:latin typeface="Comic Sans MS"/>
                <a:cs typeface="Calibri"/>
              </a:rPr>
              <a:t>  </a:t>
            </a:r>
            <a:r>
              <a:rPr lang="en-GB" sz="2800" dirty="0">
                <a:solidFill>
                  <a:srgbClr val="FF0000"/>
                </a:solidFill>
                <a:latin typeface="Comic Sans MS"/>
                <a:cs typeface="Calibri"/>
              </a:rPr>
              <a:t>for 2 digit number</a:t>
            </a: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2800" dirty="0">
                <a:solidFill>
                  <a:srgbClr val="00B050"/>
                </a:solidFill>
                <a:latin typeface="Comic Sans M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https://youtu.be/HkNuGnE8SIo</a:t>
            </a:r>
            <a:r>
              <a:rPr lang="en-GB" sz="2800" dirty="0">
                <a:solidFill>
                  <a:srgbClr val="00B050"/>
                </a:solidFill>
                <a:latin typeface="Comic Sans MS"/>
                <a:cs typeface="Calibri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omic Sans MS"/>
                <a:cs typeface="Calibri"/>
              </a:rPr>
              <a:t>for 3 digit numbers</a:t>
            </a:r>
          </a:p>
          <a:p>
            <a:pPr algn="l"/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8019">
            <a:off x="9265305" y="4835837"/>
            <a:ext cx="2340878" cy="16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DAFE5-42C8-E04F-04A4-B6D857031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540" y="3986870"/>
            <a:ext cx="7939046" cy="1660027"/>
          </a:xfrm>
        </p:spPr>
        <p:txBody>
          <a:bodyPr anchor="ctr">
            <a:normAutofit fontScale="90000"/>
          </a:bodyPr>
          <a:lstStyle/>
          <a:p>
            <a:r>
              <a:rPr lang="en-GB" sz="6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Choose your </a:t>
            </a:r>
            <a:r>
              <a:rPr lang="en-GB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chilli</a:t>
            </a:r>
            <a:r>
              <a:rPr lang="en-GB" sz="6600" b="1" dirty="0">
                <a:latin typeface="Comic Sans MS" panose="030F0702030302020204" pitchFamily="66" charset="0"/>
              </a:rPr>
              <a:t> </a:t>
            </a:r>
            <a:r>
              <a:rPr lang="en-GB" sz="6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challenge!</a:t>
            </a:r>
          </a:p>
        </p:txBody>
      </p:sp>
      <p:pic>
        <p:nvPicPr>
          <p:cNvPr id="6" name="Picture 5" descr="A screenshot of a math task&#10;&#10;Description automatically generated">
            <a:extLst>
              <a:ext uri="{FF2B5EF4-FFF2-40B4-BE49-F238E27FC236}">
                <a16:creationId xmlns:a16="http://schemas.microsoft.com/office/drawing/2014/main" id="{72E467EE-F55E-2B0A-0BCF-2178E48E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8" y="924025"/>
            <a:ext cx="4906719" cy="3140300"/>
          </a:xfrm>
          <a:prstGeom prst="rect">
            <a:avLst/>
          </a:prstGeom>
        </p:spPr>
      </p:pic>
      <p:pic>
        <p:nvPicPr>
          <p:cNvPr id="8" name="Picture 7" descr="A math problem with numbers&#10;&#10;Description automatically generated">
            <a:extLst>
              <a:ext uri="{FF2B5EF4-FFF2-40B4-BE49-F238E27FC236}">
                <a16:creationId xmlns:a16="http://schemas.microsoft.com/office/drawing/2014/main" id="{99566393-DF5D-7923-E439-A88EBA877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50" y="924025"/>
            <a:ext cx="4428584" cy="2701436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336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inherit</vt:lpstr>
      <vt:lpstr>Lato</vt:lpstr>
      <vt:lpstr>Roboto</vt:lpstr>
      <vt:lpstr>office theme</vt:lpstr>
      <vt:lpstr>  Primary 3  Weekly  Learning </vt:lpstr>
      <vt:lpstr>PowerPoint Presentation</vt:lpstr>
      <vt:lpstr>This week, P3 are learning to read, write and spell these tricky words: love, give and live.</vt:lpstr>
      <vt:lpstr>PowerPoint Presentation</vt:lpstr>
      <vt:lpstr>Reading &amp; Writing</vt:lpstr>
      <vt:lpstr>Numeracy</vt:lpstr>
      <vt:lpstr>Choose your chilli challenge!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335</cp:revision>
  <dcterms:created xsi:type="dcterms:W3CDTF">2022-09-28T18:45:09Z</dcterms:created>
  <dcterms:modified xsi:type="dcterms:W3CDTF">2024-12-09T12:04:53Z</dcterms:modified>
</cp:coreProperties>
</file>