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1CEF9F-5BB3-494F-98F6-534B729A7738}" v="9" dt="2024-11-25T11:23:38.2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4" d="100"/>
          <a:sy n="64" d="100"/>
        </p:scale>
        <p:origin x="56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 Norman" userId="6afffb83c8256e8a" providerId="LiveId" clId="{001CEF9F-5BB3-494F-98F6-534B729A7738}"/>
    <pc:docChg chg="undo custSel modSld">
      <pc:chgData name="Jean Norman" userId="6afffb83c8256e8a" providerId="LiveId" clId="{001CEF9F-5BB3-494F-98F6-534B729A7738}" dt="2024-11-25T11:24:40.469" v="508" actId="20577"/>
      <pc:docMkLst>
        <pc:docMk/>
      </pc:docMkLst>
      <pc:sldChg chg="modSp mod">
        <pc:chgData name="Jean Norman" userId="6afffb83c8256e8a" providerId="LiveId" clId="{001CEF9F-5BB3-494F-98F6-534B729A7738}" dt="2024-11-25T11:03:40.669" v="3" actId="20577"/>
        <pc:sldMkLst>
          <pc:docMk/>
          <pc:sldMk cId="109857222" sldId="256"/>
        </pc:sldMkLst>
        <pc:spChg chg="mod">
          <ac:chgData name="Jean Norman" userId="6afffb83c8256e8a" providerId="LiveId" clId="{001CEF9F-5BB3-494F-98F6-534B729A7738}" dt="2024-11-25T11:03:40.669" v="3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addSp delSp modSp mod">
        <pc:chgData name="Jean Norman" userId="6afffb83c8256e8a" providerId="LiveId" clId="{001CEF9F-5BB3-494F-98F6-534B729A7738}" dt="2024-11-25T11:06:43.264" v="41" actId="20577"/>
        <pc:sldMkLst>
          <pc:docMk/>
          <pc:sldMk cId="1770033907" sldId="257"/>
        </pc:sldMkLst>
        <pc:spChg chg="mod">
          <ac:chgData name="Jean Norman" userId="6afffb83c8256e8a" providerId="LiveId" clId="{001CEF9F-5BB3-494F-98F6-534B729A7738}" dt="2024-11-25T11:06:43.264" v="41" actId="20577"/>
          <ac:spMkLst>
            <pc:docMk/>
            <pc:sldMk cId="1770033907" sldId="257"/>
            <ac:spMk id="17" creationId="{84672734-8D89-DD09-A3A3-4872E21468E9}"/>
          </ac:spMkLst>
        </pc:spChg>
        <pc:picChg chg="del">
          <ac:chgData name="Jean Norman" userId="6afffb83c8256e8a" providerId="LiveId" clId="{001CEF9F-5BB3-494F-98F6-534B729A7738}" dt="2024-11-25T11:03:46.506" v="4" actId="478"/>
          <ac:picMkLst>
            <pc:docMk/>
            <pc:sldMk cId="1770033907" sldId="257"/>
            <ac:picMk id="4" creationId="{68A3F9B0-A2F4-F25A-2B26-6AE81947F42D}"/>
          </ac:picMkLst>
        </pc:picChg>
        <pc:picChg chg="add mod">
          <ac:chgData name="Jean Norman" userId="6afffb83c8256e8a" providerId="LiveId" clId="{001CEF9F-5BB3-494F-98F6-534B729A7738}" dt="2024-11-25T11:05:06.192" v="11" actId="14100"/>
          <ac:picMkLst>
            <pc:docMk/>
            <pc:sldMk cId="1770033907" sldId="257"/>
            <ac:picMk id="5" creationId="{0DFAE6BC-666B-20AB-9912-0AFE435B32BB}"/>
          </ac:picMkLst>
        </pc:picChg>
        <pc:picChg chg="del">
          <ac:chgData name="Jean Norman" userId="6afffb83c8256e8a" providerId="LiveId" clId="{001CEF9F-5BB3-494F-98F6-534B729A7738}" dt="2024-11-25T11:05:08.297" v="12" actId="478"/>
          <ac:picMkLst>
            <pc:docMk/>
            <pc:sldMk cId="1770033907" sldId="257"/>
            <ac:picMk id="7" creationId="{4D98984E-014A-EDF8-B85F-E05025D32AC0}"/>
          </ac:picMkLst>
        </pc:picChg>
        <pc:picChg chg="add mod">
          <ac:chgData name="Jean Norman" userId="6afffb83c8256e8a" providerId="LiveId" clId="{001CEF9F-5BB3-494F-98F6-534B729A7738}" dt="2024-11-25T11:05:48.097" v="18" actId="1076"/>
          <ac:picMkLst>
            <pc:docMk/>
            <pc:sldMk cId="1770033907" sldId="257"/>
            <ac:picMk id="9" creationId="{01981DC8-D6BB-2012-B242-30B43C5AF989}"/>
          </ac:picMkLst>
        </pc:picChg>
        <pc:picChg chg="del">
          <ac:chgData name="Jean Norman" userId="6afffb83c8256e8a" providerId="LiveId" clId="{001CEF9F-5BB3-494F-98F6-534B729A7738}" dt="2024-11-25T11:05:49.658" v="19" actId="478"/>
          <ac:picMkLst>
            <pc:docMk/>
            <pc:sldMk cId="1770033907" sldId="257"/>
            <ac:picMk id="10" creationId="{137D5335-1F12-D440-B233-C15267AB9F61}"/>
          </ac:picMkLst>
        </pc:picChg>
        <pc:picChg chg="add mod">
          <ac:chgData name="Jean Norman" userId="6afffb83c8256e8a" providerId="LiveId" clId="{001CEF9F-5BB3-494F-98F6-534B729A7738}" dt="2024-11-25T11:06:22.058" v="24" actId="14100"/>
          <ac:picMkLst>
            <pc:docMk/>
            <pc:sldMk cId="1770033907" sldId="257"/>
            <ac:picMk id="12" creationId="{5878B3DE-3E6F-8706-DBC4-33C46E52DC21}"/>
          </ac:picMkLst>
        </pc:picChg>
      </pc:sldChg>
      <pc:sldChg chg="addSp delSp modSp mod">
        <pc:chgData name="Jean Norman" userId="6afffb83c8256e8a" providerId="LiveId" clId="{001CEF9F-5BB3-494F-98F6-534B729A7738}" dt="2024-11-25T11:12:37.133" v="165"/>
        <pc:sldMkLst>
          <pc:docMk/>
          <pc:sldMk cId="1603805946" sldId="258"/>
        </pc:sldMkLst>
        <pc:spChg chg="mod">
          <ac:chgData name="Jean Norman" userId="6afffb83c8256e8a" providerId="LiveId" clId="{001CEF9F-5BB3-494F-98F6-534B729A7738}" dt="2024-11-25T11:11:59.107" v="128" actId="1076"/>
          <ac:spMkLst>
            <pc:docMk/>
            <pc:sldMk cId="1603805946" sldId="258"/>
            <ac:spMk id="3" creationId="{C31A1B9E-B4B1-095F-C73A-41369C3C46E1}"/>
          </ac:spMkLst>
        </pc:spChg>
        <pc:spChg chg="add del mod">
          <ac:chgData name="Jean Norman" userId="6afffb83c8256e8a" providerId="LiveId" clId="{001CEF9F-5BB3-494F-98F6-534B729A7738}" dt="2024-11-25T11:12:37.133" v="165"/>
          <ac:spMkLst>
            <pc:docMk/>
            <pc:sldMk cId="1603805946" sldId="258"/>
            <ac:spMk id="4" creationId="{AC05A5A0-8945-7B10-4116-2A45DBB8396E}"/>
          </ac:spMkLst>
        </pc:spChg>
        <pc:spChg chg="mod">
          <ac:chgData name="Jean Norman" userId="6afffb83c8256e8a" providerId="LiveId" clId="{001CEF9F-5BB3-494F-98F6-534B729A7738}" dt="2024-11-25T11:09:44.449" v="110" actId="207"/>
          <ac:spMkLst>
            <pc:docMk/>
            <pc:sldMk cId="1603805946" sldId="258"/>
            <ac:spMk id="6" creationId="{20247977-B493-4F7E-13BC-C94CAFE98775}"/>
          </ac:spMkLst>
        </pc:spChg>
        <pc:spChg chg="mod">
          <ac:chgData name="Jean Norman" userId="6afffb83c8256e8a" providerId="LiveId" clId="{001CEF9F-5BB3-494F-98F6-534B729A7738}" dt="2024-11-25T11:12:32.941" v="163" actId="404"/>
          <ac:spMkLst>
            <pc:docMk/>
            <pc:sldMk cId="1603805946" sldId="258"/>
            <ac:spMk id="7" creationId="{CAEC19B3-8E66-DCC9-3FC0-3B79371C7722}"/>
          </ac:spMkLst>
        </pc:spChg>
        <pc:picChg chg="del">
          <ac:chgData name="Jean Norman" userId="6afffb83c8256e8a" providerId="LiveId" clId="{001CEF9F-5BB3-494F-98F6-534B729A7738}" dt="2024-11-25T11:09:06.970" v="44" actId="478"/>
          <ac:picMkLst>
            <pc:docMk/>
            <pc:sldMk cId="1603805946" sldId="258"/>
            <ac:picMk id="5" creationId="{49FA9674-9FA5-B998-A3CC-0C9C09EF77B7}"/>
          </ac:picMkLst>
        </pc:picChg>
        <pc:picChg chg="add mod">
          <ac:chgData name="Jean Norman" userId="6afffb83c8256e8a" providerId="LiveId" clId="{001CEF9F-5BB3-494F-98F6-534B729A7738}" dt="2024-11-25T11:10:27.020" v="115" actId="931"/>
          <ac:picMkLst>
            <pc:docMk/>
            <pc:sldMk cId="1603805946" sldId="258"/>
            <ac:picMk id="8" creationId="{ED2055C3-5776-9809-85BA-BC886A285C45}"/>
          </ac:picMkLst>
        </pc:picChg>
        <pc:picChg chg="add mod">
          <ac:chgData name="Jean Norman" userId="6afffb83c8256e8a" providerId="LiveId" clId="{001CEF9F-5BB3-494F-98F6-534B729A7738}" dt="2024-11-25T11:12:22.951" v="161" actId="1076"/>
          <ac:picMkLst>
            <pc:docMk/>
            <pc:sldMk cId="1603805946" sldId="258"/>
            <ac:picMk id="10" creationId="{1763E747-DCDE-EA03-026F-7222306C006C}"/>
          </ac:picMkLst>
        </pc:picChg>
        <pc:picChg chg="del">
          <ac:chgData name="Jean Norman" userId="6afffb83c8256e8a" providerId="LiveId" clId="{001CEF9F-5BB3-494F-98F6-534B729A7738}" dt="2024-11-25T11:07:00.348" v="43" actId="478"/>
          <ac:picMkLst>
            <pc:docMk/>
            <pc:sldMk cId="1603805946" sldId="258"/>
            <ac:picMk id="13" creationId="{402FDBF7-C2A7-C7ED-1A3A-66A6F9A775A6}"/>
          </ac:picMkLst>
        </pc:picChg>
      </pc:sldChg>
      <pc:sldChg chg="delSp modSp mod">
        <pc:chgData name="Jean Norman" userId="6afffb83c8256e8a" providerId="LiveId" clId="{001CEF9F-5BB3-494F-98F6-534B729A7738}" dt="2024-11-25T11:24:40.469" v="508" actId="20577"/>
        <pc:sldMkLst>
          <pc:docMk/>
          <pc:sldMk cId="3654904304" sldId="260"/>
        </pc:sldMkLst>
        <pc:spChg chg="del">
          <ac:chgData name="Jean Norman" userId="6afffb83c8256e8a" providerId="LiveId" clId="{001CEF9F-5BB3-494F-98F6-534B729A7738}" dt="2024-11-25T11:15:00.081" v="411" actId="478"/>
          <ac:spMkLst>
            <pc:docMk/>
            <pc:sldMk cId="3654904304" sldId="260"/>
            <ac:spMk id="3" creationId="{69659CA4-C88A-B85C-EB78-CD715B444919}"/>
          </ac:spMkLst>
        </pc:spChg>
        <pc:spChg chg="mod">
          <ac:chgData name="Jean Norman" userId="6afffb83c8256e8a" providerId="LiveId" clId="{001CEF9F-5BB3-494F-98F6-534B729A7738}" dt="2024-11-25T11:24:40.469" v="508" actId="20577"/>
          <ac:spMkLst>
            <pc:docMk/>
            <pc:sldMk cId="3654904304" sldId="260"/>
            <ac:spMk id="4" creationId="{18A9B98F-DC95-A7F0-5CB7-FD8C1F12E955}"/>
          </ac:spMkLst>
        </pc:spChg>
        <pc:spChg chg="del">
          <ac:chgData name="Jean Norman" userId="6afffb83c8256e8a" providerId="LiveId" clId="{001CEF9F-5BB3-494F-98F6-534B729A7738}" dt="2024-11-25T11:15:05.641" v="413" actId="478"/>
          <ac:spMkLst>
            <pc:docMk/>
            <pc:sldMk cId="3654904304" sldId="260"/>
            <ac:spMk id="8" creationId="{592E0F02-C196-9AA9-5842-AE7FA69B959F}"/>
          </ac:spMkLst>
        </pc:spChg>
        <pc:spChg chg="del">
          <ac:chgData name="Jean Norman" userId="6afffb83c8256e8a" providerId="LiveId" clId="{001CEF9F-5BB3-494F-98F6-534B729A7738}" dt="2024-11-25T11:15:07.464" v="414" actId="478"/>
          <ac:spMkLst>
            <pc:docMk/>
            <pc:sldMk cId="3654904304" sldId="260"/>
            <ac:spMk id="9" creationId="{150F61D5-A47F-0152-1393-3B36475731FD}"/>
          </ac:spMkLst>
        </pc:spChg>
        <pc:picChg chg="mod">
          <ac:chgData name="Jean Norman" userId="6afffb83c8256e8a" providerId="LiveId" clId="{001CEF9F-5BB3-494F-98F6-534B729A7738}" dt="2024-11-25T11:23:36.511" v="456" actId="1076"/>
          <ac:picMkLst>
            <pc:docMk/>
            <pc:sldMk cId="3654904304" sldId="260"/>
            <ac:picMk id="6" creationId="{77866975-B832-879E-60C2-D71FE5FA795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hyperlink" Target="https://www.bing.com/ck/a?!&amp;&amp;p=d63c29f3b3ba629886fe42fd54c0e2cfd70417cb419d2a757341c374b70103fdJmltdHM9MTczMjQ5MjgwMA&amp;ptn=3&amp;ver=2&amp;hsh=4&amp;fclid=37ffac39-c35d-6a5e-308e-a2a6c21d6b34&amp;psq=tch+words+geraldine&amp;u=a1aHR0cHM6Ly93d3cueW91dHViZS5jb20vd2F0Y2g_dj1raWJ3RFFwcXRBNA&amp;ntb=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n.renaissance.com/12d2c8a8-2823-404d-a533-8a77e03336fc?state=135b3c41-0dc9-4719-ac4b-f36ccfa69ae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kNuGnE8SIo" TargetMode="External"/><Relationship Id="rId2" Type="http://schemas.openxmlformats.org/officeDocument/2006/relationships/hyperlink" Target="https://youtu.be/S6S6fmu1eA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79426"/>
            <a:ext cx="8893969" cy="4102098"/>
          </a:xfrm>
        </p:spPr>
        <p:txBody>
          <a:bodyPr>
            <a:normAutofit fontScale="90000"/>
          </a:bodyPr>
          <a:lstStyle/>
          <a:p>
            <a:pPr algn="l"/>
            <a:br>
              <a:rPr lang="en-GB" dirty="0">
                <a:latin typeface="Comic Sans MS"/>
                <a:cs typeface="Calibri Light"/>
              </a:rPr>
            </a:br>
            <a:br>
              <a:rPr lang="en-GB" dirty="0">
                <a:latin typeface="Comic Sans MS"/>
                <a:cs typeface="Calibri Light"/>
              </a:rPr>
            </a:br>
            <a:r>
              <a:rPr lang="en-GB" dirty="0">
                <a:solidFill>
                  <a:srgbClr val="FF33CC"/>
                </a:solidFill>
                <a:latin typeface="Comic Sans MS"/>
                <a:cs typeface="Calibri Light"/>
              </a:rPr>
              <a:t>Primary 3 </a:t>
            </a:r>
            <a:br>
              <a:rPr lang="en-GB" dirty="0">
                <a:solidFill>
                  <a:srgbClr val="FF33CC"/>
                </a:solidFill>
                <a:latin typeface="Comic Sans MS"/>
                <a:cs typeface="Calibri Light"/>
              </a:rPr>
            </a:br>
            <a:r>
              <a:rPr lang="en-GB" dirty="0">
                <a:solidFill>
                  <a:srgbClr val="FF33CC"/>
                </a:solidFill>
                <a:latin typeface="Comic Sans MS"/>
                <a:cs typeface="Calibri Light"/>
              </a:rPr>
              <a:t>Weekly </a:t>
            </a:r>
            <a:br>
              <a:rPr lang="en-GB" dirty="0">
                <a:solidFill>
                  <a:srgbClr val="FF33CC"/>
                </a:solidFill>
                <a:latin typeface="Comic Sans MS"/>
                <a:cs typeface="Calibri Light"/>
              </a:rPr>
            </a:br>
            <a:r>
              <a:rPr lang="en-GB" dirty="0">
                <a:solidFill>
                  <a:srgbClr val="FF33CC"/>
                </a:solidFill>
                <a:latin typeface="Comic Sans MS"/>
                <a:cs typeface="Calibri Light"/>
              </a:rPr>
              <a:t>Learning</a:t>
            </a:r>
            <a:br>
              <a:rPr lang="en-GB" dirty="0">
                <a:latin typeface="Comic Sans MS"/>
                <a:cs typeface="Calibri Light"/>
              </a:rPr>
            </a:br>
            <a:endParaRPr lang="en-GB" dirty="0">
              <a:latin typeface="Comic Sans MS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921" y="4792662"/>
            <a:ext cx="10843591" cy="15843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5400" dirty="0">
                <a:solidFill>
                  <a:srgbClr val="7030A0"/>
                </a:solidFill>
                <a:latin typeface="Comic Sans MS"/>
                <a:cs typeface="Calibri"/>
              </a:rPr>
              <a:t>Monday 25</a:t>
            </a:r>
            <a:r>
              <a:rPr lang="en-GB" sz="5400" baseline="30000" dirty="0">
                <a:solidFill>
                  <a:srgbClr val="7030A0"/>
                </a:solidFill>
                <a:latin typeface="Comic Sans MS"/>
                <a:cs typeface="Calibri"/>
              </a:rPr>
              <a:t>th</a:t>
            </a:r>
            <a:r>
              <a:rPr lang="en-GB" sz="5400" dirty="0">
                <a:solidFill>
                  <a:srgbClr val="7030A0"/>
                </a:solidFill>
                <a:latin typeface="Comic Sans MS"/>
                <a:cs typeface="Calibri"/>
              </a:rPr>
              <a:t> November,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FC964D-5704-32E5-4860-72BCF3CE220E}"/>
              </a:ext>
            </a:extLst>
          </p:cNvPr>
          <p:cNvSpPr txBox="1"/>
          <p:nvPr/>
        </p:nvSpPr>
        <p:spPr>
          <a:xfrm>
            <a:off x="5232796" y="714374"/>
            <a:ext cx="4875609" cy="36254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8675076-2188-3809-2DF4-A53E5C24A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337" y="1122518"/>
            <a:ext cx="4362449" cy="254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33E6C-E46A-2013-F6C8-318BE4F0E45D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5021820" y="4313521"/>
            <a:ext cx="6852545" cy="206822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                                         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2B0BD37-87F5-4DDB-B767-20FA06048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17634" y="321733"/>
            <a:ext cx="4129237" cy="606001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DFE5C4E-0B5D-4AB5-9877-3993F84A3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811469" y="321733"/>
            <a:ext cx="3375479" cy="325966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6" descr="Calendar&#10;&#10;Description automatically generated">
            <a:extLst>
              <a:ext uri="{FF2B5EF4-FFF2-40B4-BE49-F238E27FC236}">
                <a16:creationId xmlns:a16="http://schemas.microsoft.com/office/drawing/2014/main" id="{71C3BECB-4AE7-2579-4A0A-C6CA9C9EB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102" y="628649"/>
            <a:ext cx="2660770" cy="2639484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06048CCE-094B-4948-B61B-DE627F176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8508682" y="321733"/>
            <a:ext cx="3375478" cy="325966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BB48934-4796-4249-B64C-EE2375977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4672734-8D89-DD09-A3A3-4872E21468E9}"/>
              </a:ext>
            </a:extLst>
          </p:cNvPr>
          <p:cNvSpPr txBox="1"/>
          <p:nvPr/>
        </p:nvSpPr>
        <p:spPr>
          <a:xfrm>
            <a:off x="4811469" y="4158343"/>
            <a:ext cx="7062896" cy="18158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Active Literacy</a:t>
            </a:r>
            <a:r>
              <a:rPr lang="en-US" sz="2800" dirty="0">
                <a:solidFill>
                  <a:schemeClr val="bg1"/>
                </a:solidFill>
              </a:rPr>
              <a:t> 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This week P3 are learning to read, spell and write words with the ”</a:t>
            </a:r>
            <a:r>
              <a:rPr lang="en-US" sz="2800" dirty="0">
                <a:solidFill>
                  <a:srgbClr val="00B050"/>
                </a:solidFill>
              </a:rPr>
              <a:t>tch</a:t>
            </a:r>
            <a:r>
              <a:rPr lang="en-US" sz="2800" dirty="0">
                <a:solidFill>
                  <a:schemeClr val="bg1"/>
                </a:solidFill>
              </a:rPr>
              <a:t>” sound as in wi</a:t>
            </a:r>
            <a:r>
              <a:rPr lang="en-US" sz="2800" dirty="0">
                <a:solidFill>
                  <a:srgbClr val="00B050"/>
                </a:solidFill>
              </a:rPr>
              <a:t>tch</a:t>
            </a:r>
            <a:r>
              <a:rPr lang="en-US" sz="2800" dirty="0">
                <a:solidFill>
                  <a:schemeClr val="bg1"/>
                </a:solidFill>
              </a:rPr>
              <a:t>. Can you add any more “</a:t>
            </a:r>
            <a:r>
              <a:rPr lang="en-US" sz="2800" dirty="0">
                <a:solidFill>
                  <a:srgbClr val="00B050"/>
                </a:solidFill>
              </a:rPr>
              <a:t>tch</a:t>
            </a:r>
            <a:r>
              <a:rPr lang="en-US" sz="2800" dirty="0">
                <a:solidFill>
                  <a:schemeClr val="bg1"/>
                </a:solidFill>
              </a:rPr>
              <a:t>” words to our list?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5" name="Picture 4" descr="A cartoon dog and pumpkins&#10;&#10;Description automatically generated">
            <a:extLst>
              <a:ext uri="{FF2B5EF4-FFF2-40B4-BE49-F238E27FC236}">
                <a16:creationId xmlns:a16="http://schemas.microsoft.com/office/drawing/2014/main" id="{0DFAE6BC-666B-20AB-9912-0AFE435B3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0" y="565227"/>
            <a:ext cx="4082851" cy="5686485"/>
          </a:xfrm>
          <a:prstGeom prst="rect">
            <a:avLst/>
          </a:prstGeom>
        </p:spPr>
      </p:pic>
      <p:pic>
        <p:nvPicPr>
          <p:cNvPr id="9" name="Picture 8" descr="A white background with green border and red and blue text&#10;&#10;Description automatically generated">
            <a:extLst>
              <a:ext uri="{FF2B5EF4-FFF2-40B4-BE49-F238E27FC236}">
                <a16:creationId xmlns:a16="http://schemas.microsoft.com/office/drawing/2014/main" id="{01981DC8-D6BB-2012-B242-30B43C5AF9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881" y="299880"/>
            <a:ext cx="1336750" cy="3281520"/>
          </a:xfrm>
          <a:prstGeom prst="rect">
            <a:avLst/>
          </a:prstGeom>
        </p:spPr>
      </p:pic>
      <p:pic>
        <p:nvPicPr>
          <p:cNvPr id="12" name="Picture 11" descr="A white background with colorful text&#10;&#10;Description automatically generated">
            <a:extLst>
              <a:ext uri="{FF2B5EF4-FFF2-40B4-BE49-F238E27FC236}">
                <a16:creationId xmlns:a16="http://schemas.microsoft.com/office/drawing/2014/main" id="{5878B3DE-3E6F-8706-DBC4-33C46E52DC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112" y="239462"/>
            <a:ext cx="1695537" cy="338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33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CC0B7-188B-13A6-E25D-F2CF01C66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1" dirty="0">
                <a:latin typeface="Comic Sans MS"/>
                <a:cs typeface="Calibri Light"/>
              </a:rPr>
              <a:t>This week, P3 are learning to </a:t>
            </a:r>
            <a:r>
              <a:rPr lang="en-GB" b="1" dirty="0">
                <a:solidFill>
                  <a:srgbClr val="00B050"/>
                </a:solidFill>
                <a:latin typeface="Comic Sans MS"/>
                <a:cs typeface="Calibri Light"/>
              </a:rPr>
              <a:t>read</a:t>
            </a:r>
            <a:r>
              <a:rPr lang="en-GB" b="1" dirty="0">
                <a:latin typeface="Comic Sans MS"/>
                <a:cs typeface="Calibri Light"/>
              </a:rPr>
              <a:t>, </a:t>
            </a:r>
            <a:r>
              <a:rPr lang="en-GB" b="1" dirty="0">
                <a:solidFill>
                  <a:srgbClr val="00B050"/>
                </a:solidFill>
                <a:latin typeface="Comic Sans MS"/>
                <a:cs typeface="Calibri Light"/>
              </a:rPr>
              <a:t>write</a:t>
            </a:r>
            <a:r>
              <a:rPr lang="en-GB" b="1" dirty="0">
                <a:latin typeface="Comic Sans MS"/>
                <a:cs typeface="Calibri Light"/>
              </a:rPr>
              <a:t> and </a:t>
            </a:r>
            <a:r>
              <a:rPr lang="en-GB" b="1" dirty="0">
                <a:solidFill>
                  <a:srgbClr val="00B050"/>
                </a:solidFill>
                <a:latin typeface="Comic Sans MS"/>
                <a:cs typeface="Calibri Light"/>
              </a:rPr>
              <a:t>spell</a:t>
            </a:r>
            <a:r>
              <a:rPr lang="en-GB" b="1" dirty="0">
                <a:latin typeface="Comic Sans MS"/>
                <a:cs typeface="Calibri Light"/>
              </a:rPr>
              <a:t> these tricky words:</a:t>
            </a:r>
            <a:endParaRPr lang="en-GB" b="1" dirty="0">
              <a:latin typeface="Comic Sans M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247977-B493-4F7E-13BC-C94CAFE9877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019300"/>
            <a:ext cx="10515600" cy="564051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Watch Mr Thorne to help you with </a:t>
            </a:r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tch</a:t>
            </a:r>
            <a:r>
              <a:rPr lang="en-GB" dirty="0">
                <a:latin typeface="Comic Sans MS" panose="030F0702030302020204" pitchFamily="66" charset="0"/>
              </a:rPr>
              <a:t> words:</a:t>
            </a:r>
          </a:p>
          <a:p>
            <a:pPr marL="0" indent="0">
              <a:buNone/>
            </a:pPr>
            <a:r>
              <a:rPr lang="en-GB" b="1" u="sng" dirty="0">
                <a:solidFill>
                  <a:srgbClr val="4007A2"/>
                </a:solidFill>
                <a:effectLst/>
                <a:latin typeface="Roboto" panose="02000000000000000000" pitchFamily="2" charset="0"/>
                <a:hlinkClick r:id="rId2"/>
              </a:rPr>
              <a:t>tch for /</a:t>
            </a:r>
            <a:r>
              <a:rPr lang="en-GB" b="1" u="sng" dirty="0" err="1">
                <a:solidFill>
                  <a:srgbClr val="4007A2"/>
                </a:solidFill>
                <a:effectLst/>
                <a:latin typeface="Roboto" panose="02000000000000000000" pitchFamily="2" charset="0"/>
                <a:hlinkClick r:id="rId2"/>
              </a:rPr>
              <a:t>ch</a:t>
            </a:r>
            <a:r>
              <a:rPr lang="en-GB" b="1" u="sng" dirty="0">
                <a:solidFill>
                  <a:srgbClr val="4007A2"/>
                </a:solidFill>
                <a:effectLst/>
                <a:latin typeface="Roboto" panose="02000000000000000000" pitchFamily="2" charset="0"/>
                <a:hlinkClick r:id="rId2"/>
              </a:rPr>
              <a:t>/ sound - Mr Thorne Does Phonics - YouTube</a:t>
            </a:r>
            <a:endParaRPr lang="en-GB" b="1" dirty="0">
              <a:solidFill>
                <a:srgbClr val="71777D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1A1B9E-B4B1-095F-C73A-41369C3C46E1}"/>
              </a:ext>
            </a:extLst>
          </p:cNvPr>
          <p:cNvSpPr txBox="1"/>
          <p:nvPr/>
        </p:nvSpPr>
        <p:spPr>
          <a:xfrm>
            <a:off x="5616217" y="4272677"/>
            <a:ext cx="22876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dirty="0"/>
          </a:p>
          <a:p>
            <a:endParaRPr lang="en-GB" sz="3600" dirty="0"/>
          </a:p>
          <a:p>
            <a:endParaRPr lang="en-GB" sz="3600" dirty="0"/>
          </a:p>
          <a:p>
            <a:endParaRPr lang="en-GB" sz="3600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EC19B3-8E66-DCC9-3FC0-3B79371C7722}"/>
              </a:ext>
            </a:extLst>
          </p:cNvPr>
          <p:cNvSpPr txBox="1"/>
          <p:nvPr/>
        </p:nvSpPr>
        <p:spPr>
          <a:xfrm>
            <a:off x="5717975" y="3829850"/>
            <a:ext cx="45937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omic Sans MS" panose="030F0702030302020204" pitchFamily="66" charset="0"/>
              </a:rPr>
              <a:t>Can you read these </a:t>
            </a:r>
            <a:r>
              <a:rPr lang="en-GB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tch</a:t>
            </a:r>
            <a:r>
              <a:rPr lang="en-GB" sz="2800" b="1" dirty="0">
                <a:latin typeface="Comic Sans MS" panose="030F0702030302020204" pitchFamily="66" charset="0"/>
              </a:rPr>
              <a:t> words?</a:t>
            </a:r>
          </a:p>
          <a:p>
            <a:endParaRPr lang="en-GB" sz="3200" b="1" dirty="0"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rgbClr val="00B050"/>
              </a:solidFill>
            </a:endParaRPr>
          </a:p>
        </p:txBody>
      </p:sp>
      <p:pic>
        <p:nvPicPr>
          <p:cNvPr id="10" name="Picture 9" descr="A poster with pictures of different objects&#10;&#10;Description automatically generated with medium confidence">
            <a:extLst>
              <a:ext uri="{FF2B5EF4-FFF2-40B4-BE49-F238E27FC236}">
                <a16:creationId xmlns:a16="http://schemas.microsoft.com/office/drawing/2014/main" id="{1763E747-DCDE-EA03-026F-7222306C0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10" y="3042747"/>
            <a:ext cx="2952744" cy="393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05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404C36-47F8-E911-0017-8A1A109C7D3A}"/>
              </a:ext>
            </a:extLst>
          </p:cNvPr>
          <p:cNvSpPr txBox="1"/>
          <p:nvPr/>
        </p:nvSpPr>
        <p:spPr>
          <a:xfrm>
            <a:off x="156117" y="242201"/>
            <a:ext cx="1182029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latin typeface="Comic Sans MS"/>
                <a:cs typeface="Calibri"/>
              </a:rPr>
              <a:t>Here are some suggested activities to use with P3 Active Litercy Words to help you learn to read, spell and write them. Use the activity/activities you think will help you and complete in your Home Learning jotter.</a:t>
            </a:r>
            <a:endParaRPr lang="en-US" sz="1600" dirty="0">
              <a:cs typeface="Calibri" panose="020F0502020204030204"/>
            </a:endParaRPr>
          </a:p>
        </p:txBody>
      </p:sp>
      <p:pic>
        <p:nvPicPr>
          <p:cNvPr id="7" name="Content Placeholder 6" descr="A grid of writing and words&#10;&#10;Description automatically generated with medium confidence">
            <a:extLst>
              <a:ext uri="{FF2B5EF4-FFF2-40B4-BE49-F238E27FC236}">
                <a16:creationId xmlns:a16="http://schemas.microsoft.com/office/drawing/2014/main" id="{68FBA2E0-1B08-556F-B4AD-08A8ED3A58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810" y="1572321"/>
            <a:ext cx="7004643" cy="5004933"/>
          </a:xfrm>
        </p:spPr>
      </p:pic>
    </p:spTree>
    <p:extLst>
      <p:ext uri="{BB962C8B-B14F-4D97-AF65-F5344CB8AC3E}">
        <p14:creationId xmlns:p14="http://schemas.microsoft.com/office/powerpoint/2010/main" val="3719188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00689-718F-DDEA-6BF5-1F0518BA1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omic Sans MS"/>
                <a:cs typeface="Calibri Light"/>
              </a:rPr>
              <a:t>Reading &amp; Writing</a:t>
            </a:r>
            <a:endParaRPr lang="en-GB" b="1" dirty="0"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8AC36-B108-1B52-1C6A-F0F923530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43" y="1420811"/>
            <a:ext cx="10515600" cy="51588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Log on to </a:t>
            </a:r>
            <a:r>
              <a:rPr lang="en-GB" sz="2400" dirty="0" err="1">
                <a:solidFill>
                  <a:srgbClr val="0070C0"/>
                </a:solidFill>
                <a:latin typeface="Comic Sans MS"/>
                <a:cs typeface="Calibri" panose="020F0502020204030204"/>
              </a:rPr>
              <a:t>MyOn</a:t>
            </a:r>
            <a:r>
              <a:rPr lang="en-GB" sz="2400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 and choose a book to read for pleasure.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You can read the book to yourself (or your dog, cat or wee brother or sister) or have it read to you...you choose!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Perhaps you would like to read a book to find out more about a hobby you do or would like to do. Whatever you choose, enjoy!</a:t>
            </a:r>
          </a:p>
          <a:p>
            <a:pPr marL="0" indent="0" algn="l" fontAlgn="base">
              <a:spcBef>
                <a:spcPts val="2700"/>
              </a:spcBef>
              <a:spcAft>
                <a:spcPts val="900"/>
              </a:spcAft>
              <a:buNone/>
            </a:pPr>
            <a:r>
              <a:rPr lang="en-GB" sz="1800" b="1" i="0" dirty="0">
                <a:solidFill>
                  <a:srgbClr val="0000FF"/>
                </a:solidFill>
                <a:effectLst/>
                <a:latin typeface="inherit"/>
              </a:rPr>
              <a:t>Use the link below to access Star Reader and MYON…</a:t>
            </a:r>
            <a:endParaRPr lang="en-GB" sz="1800" b="1" i="0" dirty="0">
              <a:solidFill>
                <a:srgbClr val="2B2B2B"/>
              </a:solidFill>
              <a:effectLst/>
              <a:latin typeface="Lato" panose="020F0502020204030204" pitchFamily="34" charset="0"/>
            </a:endParaRPr>
          </a:p>
          <a:p>
            <a:pPr algn="l" fontAlgn="base">
              <a:spcAft>
                <a:spcPts val="1800"/>
              </a:spcAft>
            </a:pPr>
            <a:r>
              <a:rPr lang="en-GB" sz="1600" b="0" i="0" u="sng" dirty="0">
                <a:solidFill>
                  <a:srgbClr val="00B050"/>
                </a:solidFill>
                <a:effectLst/>
                <a:latin typeface="inheri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https://login.renaissance.com/12d2c8a8-2823-404d-a533-8a77e03336fc?state=135b3c41-0dc9-4719-ac4b-f36ccfa69aea</a:t>
            </a:r>
            <a:endParaRPr lang="en-GB" sz="1600" b="0" i="0" dirty="0">
              <a:solidFill>
                <a:srgbClr val="00B050"/>
              </a:solidFill>
              <a:effectLst/>
              <a:latin typeface="Lato" panose="020F0502020204030204" pitchFamily="34" charset="0"/>
            </a:endParaRPr>
          </a:p>
          <a:p>
            <a:pPr marL="0" indent="0">
              <a:buNone/>
            </a:pPr>
            <a:endParaRPr lang="en-GB" sz="24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GB" sz="2400" i="1" dirty="0">
                <a:solidFill>
                  <a:srgbClr val="0070C0"/>
                </a:solidFill>
                <a:latin typeface="Comic Sans MS"/>
                <a:cs typeface="Calibri"/>
              </a:rPr>
              <a:t>If there is a quiz linked to the book you </a:t>
            </a:r>
          </a:p>
          <a:p>
            <a:pPr marL="0" indent="0">
              <a:buNone/>
            </a:pPr>
            <a:r>
              <a:rPr lang="en-GB" sz="2400" i="1" dirty="0">
                <a:solidFill>
                  <a:srgbClr val="0070C0"/>
                </a:solidFill>
                <a:latin typeface="Comic Sans MS"/>
                <a:cs typeface="Calibri"/>
              </a:rPr>
              <a:t>have picked, please complete it. </a:t>
            </a:r>
          </a:p>
          <a:p>
            <a:pPr marL="0" indent="0">
              <a:buNone/>
            </a:pPr>
            <a:endParaRPr lang="en-GB" sz="2400" dirty="0">
              <a:latin typeface="Comic Sans MS"/>
            </a:endParaRPr>
          </a:p>
          <a:p>
            <a:pPr marL="0" indent="0">
              <a:buNone/>
            </a:pPr>
            <a:endParaRPr lang="en-GB" sz="3200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96983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0B28-12D4-9758-7369-72C4D8667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969"/>
            <a:ext cx="10515600" cy="932658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/>
                <a:cs typeface="Calibri Light"/>
              </a:rPr>
              <a:t>Numeracy</a:t>
            </a:r>
            <a:endParaRPr lang="en-GB" dirty="0"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A9B98F-DC95-A7F0-5CB7-FD8C1F12E955}"/>
              </a:ext>
            </a:extLst>
          </p:cNvPr>
          <p:cNvSpPr txBox="1"/>
          <p:nvPr/>
        </p:nvSpPr>
        <p:spPr>
          <a:xfrm>
            <a:off x="961012" y="1023729"/>
            <a:ext cx="10515600" cy="40010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omic Sans MS"/>
                <a:cs typeface="Calibri"/>
              </a:rPr>
              <a:t>P3 have been learning how to write addition calculations in their squared paper jotters. They must </a:t>
            </a:r>
            <a:r>
              <a:rPr lang="en-GB" sz="2400">
                <a:solidFill>
                  <a:schemeClr val="accent1"/>
                </a:solidFill>
                <a:latin typeface="Comic Sans MS"/>
                <a:cs typeface="Calibri"/>
              </a:rPr>
              <a:t>remember to keep </a:t>
            </a:r>
            <a:r>
              <a:rPr lang="en-GB" sz="2400" dirty="0">
                <a:solidFill>
                  <a:schemeClr val="accent1"/>
                </a:solidFill>
                <a:latin typeface="Comic Sans MS"/>
                <a:cs typeface="Calibri"/>
              </a:rPr>
              <a:t>the units under the units, tens under the tens and the hundreds under the hundreds.</a:t>
            </a:r>
            <a:endParaRPr lang="en-GB" sz="2400" dirty="0"/>
          </a:p>
          <a:p>
            <a:endParaRPr lang="en-GB" sz="2400" dirty="0">
              <a:solidFill>
                <a:schemeClr val="accent1"/>
              </a:solidFill>
              <a:latin typeface="Comic Sans MS"/>
              <a:cs typeface="Calibri"/>
            </a:endParaRPr>
          </a:p>
          <a:p>
            <a:r>
              <a:rPr lang="en-GB" sz="2800" dirty="0">
                <a:solidFill>
                  <a:srgbClr val="00B050"/>
                </a:solidFill>
                <a:latin typeface="Comic Sans MS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https://youtu.be/S6S6fmu1eAA</a:t>
            </a:r>
            <a:r>
              <a:rPr lang="en-GB" sz="2800" dirty="0">
                <a:solidFill>
                  <a:srgbClr val="00B050"/>
                </a:solidFill>
                <a:latin typeface="Comic Sans MS"/>
                <a:cs typeface="Calibri"/>
              </a:rPr>
              <a:t>  </a:t>
            </a:r>
            <a:r>
              <a:rPr lang="en-GB" sz="2800" dirty="0">
                <a:solidFill>
                  <a:srgbClr val="FF0000"/>
                </a:solidFill>
                <a:latin typeface="Comic Sans MS"/>
                <a:cs typeface="Calibri"/>
              </a:rPr>
              <a:t>for 2 digit number</a:t>
            </a:r>
          </a:p>
          <a:p>
            <a:endParaRPr lang="en-GB" sz="2800" dirty="0">
              <a:solidFill>
                <a:schemeClr val="accent1"/>
              </a:solidFill>
              <a:latin typeface="Comic Sans MS"/>
              <a:cs typeface="Calibri"/>
            </a:endParaRPr>
          </a:p>
          <a:p>
            <a:endParaRPr lang="en-GB" sz="2800" dirty="0">
              <a:solidFill>
                <a:schemeClr val="accent1"/>
              </a:solidFill>
              <a:latin typeface="Comic Sans MS"/>
              <a:cs typeface="Calibri"/>
            </a:endParaRPr>
          </a:p>
          <a:p>
            <a:endParaRPr lang="en-GB" sz="2800" dirty="0">
              <a:solidFill>
                <a:schemeClr val="accent1"/>
              </a:solidFill>
              <a:latin typeface="Comic Sans MS"/>
              <a:cs typeface="Calibri"/>
            </a:endParaRPr>
          </a:p>
          <a:p>
            <a:r>
              <a:rPr lang="en-GB" sz="2800" dirty="0">
                <a:solidFill>
                  <a:srgbClr val="00B050"/>
                </a:solidFill>
                <a:latin typeface="Comic Sans MS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https://youtu.be/HkNuGnE8SIo</a:t>
            </a:r>
            <a:r>
              <a:rPr lang="en-GB" sz="2800" dirty="0">
                <a:solidFill>
                  <a:srgbClr val="00B050"/>
                </a:solidFill>
                <a:latin typeface="Comic Sans MS"/>
                <a:cs typeface="Calibri"/>
              </a:rPr>
              <a:t> </a:t>
            </a:r>
            <a:r>
              <a:rPr lang="en-GB" sz="2800" dirty="0">
                <a:solidFill>
                  <a:srgbClr val="FF0000"/>
                </a:solidFill>
                <a:latin typeface="Comic Sans MS"/>
                <a:cs typeface="Calibri"/>
              </a:rPr>
              <a:t>for 3 digit numbers</a:t>
            </a:r>
          </a:p>
          <a:p>
            <a:pPr algn="l"/>
            <a:endParaRPr lang="en-GB" b="0" i="0" dirty="0">
              <a:solidFill>
                <a:srgbClr val="767676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6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77866975-B832-879E-60C2-D71FE5FA7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88019">
            <a:off x="9265305" y="4835837"/>
            <a:ext cx="2340878" cy="160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04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405</TotalTime>
  <Words>316</Words>
  <Application>Microsoft Office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inherit</vt:lpstr>
      <vt:lpstr>Lato</vt:lpstr>
      <vt:lpstr>Roboto</vt:lpstr>
      <vt:lpstr>office theme</vt:lpstr>
      <vt:lpstr>  Primary 3  Weekly  Learning </vt:lpstr>
      <vt:lpstr>PowerPoint Presentation</vt:lpstr>
      <vt:lpstr>This week, P3 are learning to read, write and spell these tricky words:</vt:lpstr>
      <vt:lpstr>PowerPoint Presentation</vt:lpstr>
      <vt:lpstr>Reading &amp; Writing</vt:lpstr>
      <vt:lpstr>Numeracy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MaucPrNormanJ</dc:creator>
  <cp:lastModifiedBy>Jean Norman</cp:lastModifiedBy>
  <cp:revision>334</cp:revision>
  <dcterms:created xsi:type="dcterms:W3CDTF">2022-09-28T18:45:09Z</dcterms:created>
  <dcterms:modified xsi:type="dcterms:W3CDTF">2024-11-25T11:24:49Z</dcterms:modified>
</cp:coreProperties>
</file>