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61" r:id="rId5"/>
    <p:sldId id="260" r:id="rId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4C483-E2EE-45D5-8819-523916D3C73A}" v="28" dt="2024-11-18T10:12:36.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0" d="100"/>
          <a:sy n="60" d="100"/>
        </p:scale>
        <p:origin x="72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Norman" userId="6afffb83c8256e8a" providerId="LiveId" clId="{0214C483-E2EE-45D5-8819-523916D3C73A}"/>
    <pc:docChg chg="undo custSel addSld delSld modSld">
      <pc:chgData name="Jean Norman" userId="6afffb83c8256e8a" providerId="LiveId" clId="{0214C483-E2EE-45D5-8819-523916D3C73A}" dt="2024-11-18T10:20:29.242" v="584" actId="20577"/>
      <pc:docMkLst>
        <pc:docMk/>
      </pc:docMkLst>
      <pc:sldChg chg="modSp mod">
        <pc:chgData name="Jean Norman" userId="6afffb83c8256e8a" providerId="LiveId" clId="{0214C483-E2EE-45D5-8819-523916D3C73A}" dt="2024-11-18T09:50:48.509" v="1" actId="20577"/>
        <pc:sldMkLst>
          <pc:docMk/>
          <pc:sldMk cId="109857222" sldId="256"/>
        </pc:sldMkLst>
        <pc:spChg chg="mod">
          <ac:chgData name="Jean Norman" userId="6afffb83c8256e8a" providerId="LiveId" clId="{0214C483-E2EE-45D5-8819-523916D3C73A}" dt="2024-11-18T09:50:48.509" v="1" actId="20577"/>
          <ac:spMkLst>
            <pc:docMk/>
            <pc:sldMk cId="109857222" sldId="256"/>
            <ac:spMk id="3" creationId="{00000000-0000-0000-0000-000000000000}"/>
          </ac:spMkLst>
        </pc:spChg>
      </pc:sldChg>
      <pc:sldChg chg="del">
        <pc:chgData name="Jean Norman" userId="6afffb83c8256e8a" providerId="LiveId" clId="{0214C483-E2EE-45D5-8819-523916D3C73A}" dt="2024-11-18T09:51:23.200" v="2" actId="47"/>
        <pc:sldMkLst>
          <pc:docMk/>
          <pc:sldMk cId="1770033907" sldId="257"/>
        </pc:sldMkLst>
      </pc:sldChg>
      <pc:sldChg chg="del">
        <pc:chgData name="Jean Norman" userId="6afffb83c8256e8a" providerId="LiveId" clId="{0214C483-E2EE-45D5-8819-523916D3C73A}" dt="2024-11-18T09:51:27.455" v="3" actId="47"/>
        <pc:sldMkLst>
          <pc:docMk/>
          <pc:sldMk cId="1603805946" sldId="258"/>
        </pc:sldMkLst>
      </pc:sldChg>
      <pc:sldChg chg="addSp delSp modSp mod">
        <pc:chgData name="Jean Norman" userId="6afffb83c8256e8a" providerId="LiveId" clId="{0214C483-E2EE-45D5-8819-523916D3C73A}" dt="2024-11-18T10:12:40.718" v="583" actId="14100"/>
        <pc:sldMkLst>
          <pc:docMk/>
          <pc:sldMk cId="3654904304" sldId="260"/>
        </pc:sldMkLst>
        <pc:spChg chg="mod">
          <ac:chgData name="Jean Norman" userId="6afffb83c8256e8a" providerId="LiveId" clId="{0214C483-E2EE-45D5-8819-523916D3C73A}" dt="2024-11-18T10:07:06.748" v="525" actId="404"/>
          <ac:spMkLst>
            <pc:docMk/>
            <pc:sldMk cId="3654904304" sldId="260"/>
            <ac:spMk id="2" creationId="{F3180B28-12D4-9758-7369-72C4D8667AAB}"/>
          </ac:spMkLst>
        </pc:spChg>
        <pc:spChg chg="del mod">
          <ac:chgData name="Jean Norman" userId="6afffb83c8256e8a" providerId="LiveId" clId="{0214C483-E2EE-45D5-8819-523916D3C73A}" dt="2024-11-18T09:58:01.285" v="492" actId="478"/>
          <ac:spMkLst>
            <pc:docMk/>
            <pc:sldMk cId="3654904304" sldId="260"/>
            <ac:spMk id="3" creationId="{69659CA4-C88A-B85C-EB78-CD715B444919}"/>
          </ac:spMkLst>
        </pc:spChg>
        <pc:spChg chg="mod">
          <ac:chgData name="Jean Norman" userId="6afffb83c8256e8a" providerId="LiveId" clId="{0214C483-E2EE-45D5-8819-523916D3C73A}" dt="2024-11-18T10:12:26.787" v="579" actId="20577"/>
          <ac:spMkLst>
            <pc:docMk/>
            <pc:sldMk cId="3654904304" sldId="260"/>
            <ac:spMk id="4" creationId="{18A9B98F-DC95-A7F0-5CB7-FD8C1F12E955}"/>
          </ac:spMkLst>
        </pc:spChg>
        <pc:spChg chg="add del mod">
          <ac:chgData name="Jean Norman" userId="6afffb83c8256e8a" providerId="LiveId" clId="{0214C483-E2EE-45D5-8819-523916D3C73A}" dt="2024-11-18T10:01:43.573" v="514" actId="478"/>
          <ac:spMkLst>
            <pc:docMk/>
            <pc:sldMk cId="3654904304" sldId="260"/>
            <ac:spMk id="5" creationId="{9509B4D2-B2ED-DE5F-35AC-76D26E3CA546}"/>
          </ac:spMkLst>
        </pc:spChg>
        <pc:spChg chg="add del mod">
          <ac:chgData name="Jean Norman" userId="6afffb83c8256e8a" providerId="LiveId" clId="{0214C483-E2EE-45D5-8819-523916D3C73A}" dt="2024-11-18T10:10:55.085" v="575"/>
          <ac:spMkLst>
            <pc:docMk/>
            <pc:sldMk cId="3654904304" sldId="260"/>
            <ac:spMk id="7" creationId="{639A64A7-27B5-EB8E-90D0-C2EBE754E4DA}"/>
          </ac:spMkLst>
        </pc:spChg>
        <pc:spChg chg="del">
          <ac:chgData name="Jean Norman" userId="6afffb83c8256e8a" providerId="LiveId" clId="{0214C483-E2EE-45D5-8819-523916D3C73A}" dt="2024-11-18T09:58:03.138" v="493" actId="478"/>
          <ac:spMkLst>
            <pc:docMk/>
            <pc:sldMk cId="3654904304" sldId="260"/>
            <ac:spMk id="8" creationId="{592E0F02-C196-9AA9-5842-AE7FA69B959F}"/>
          </ac:spMkLst>
        </pc:spChg>
        <pc:spChg chg="del mod">
          <ac:chgData name="Jean Norman" userId="6afffb83c8256e8a" providerId="LiveId" clId="{0214C483-E2EE-45D5-8819-523916D3C73A}" dt="2024-11-18T09:58:07.438" v="495" actId="478"/>
          <ac:spMkLst>
            <pc:docMk/>
            <pc:sldMk cId="3654904304" sldId="260"/>
            <ac:spMk id="9" creationId="{150F61D5-A47F-0152-1393-3B36475731FD}"/>
          </ac:spMkLst>
        </pc:spChg>
        <pc:picChg chg="mod">
          <ac:chgData name="Jean Norman" userId="6afffb83c8256e8a" providerId="LiveId" clId="{0214C483-E2EE-45D5-8819-523916D3C73A}" dt="2024-11-18T10:11:16.589" v="578" actId="1076"/>
          <ac:picMkLst>
            <pc:docMk/>
            <pc:sldMk cId="3654904304" sldId="260"/>
            <ac:picMk id="6" creationId="{77866975-B832-879E-60C2-D71FE5FA7950}"/>
          </ac:picMkLst>
        </pc:picChg>
        <pc:picChg chg="add mod">
          <ac:chgData name="Jean Norman" userId="6afffb83c8256e8a" providerId="LiveId" clId="{0214C483-E2EE-45D5-8819-523916D3C73A}" dt="2024-11-18T10:12:40.718" v="583" actId="14100"/>
          <ac:picMkLst>
            <pc:docMk/>
            <pc:sldMk cId="3654904304" sldId="260"/>
            <ac:picMk id="11" creationId="{81BC92E7-4ADE-905B-463A-310DA889C725}"/>
          </ac:picMkLst>
        </pc:picChg>
        <pc:picChg chg="add mod">
          <ac:chgData name="Jean Norman" userId="6afffb83c8256e8a" providerId="LiveId" clId="{0214C483-E2EE-45D5-8819-523916D3C73A}" dt="2024-11-18T10:00:46.680" v="503" actId="1076"/>
          <ac:picMkLst>
            <pc:docMk/>
            <pc:sldMk cId="3654904304" sldId="260"/>
            <ac:picMk id="1026" creationId="{AB61592B-994D-783F-96A1-C3FF54599470}"/>
          </ac:picMkLst>
        </pc:picChg>
        <pc:picChg chg="add mod">
          <ac:chgData name="Jean Norman" userId="6afffb83c8256e8a" providerId="LiveId" clId="{0214C483-E2EE-45D5-8819-523916D3C73A}" dt="2024-11-18T10:01:05.365" v="507" actId="1076"/>
          <ac:picMkLst>
            <pc:docMk/>
            <pc:sldMk cId="3654904304" sldId="260"/>
            <ac:picMk id="1028" creationId="{57311260-7CB5-2A7B-8E86-B75ACA3F1638}"/>
          </ac:picMkLst>
        </pc:picChg>
        <pc:picChg chg="add del mod">
          <ac:chgData name="Jean Norman" userId="6afffb83c8256e8a" providerId="LiveId" clId="{0214C483-E2EE-45D5-8819-523916D3C73A}" dt="2024-11-18T10:01:43.573" v="514" actId="478"/>
          <ac:picMkLst>
            <pc:docMk/>
            <pc:sldMk cId="3654904304" sldId="260"/>
            <ac:picMk id="1030" creationId="{8587A737-DB37-A66F-DCD4-D610025F3954}"/>
          </ac:picMkLst>
        </pc:picChg>
        <pc:picChg chg="add">
          <ac:chgData name="Jean Norman" userId="6afffb83c8256e8a" providerId="LiveId" clId="{0214C483-E2EE-45D5-8819-523916D3C73A}" dt="2024-11-18T10:02:00.693" v="516"/>
          <ac:picMkLst>
            <pc:docMk/>
            <pc:sldMk cId="3654904304" sldId="260"/>
            <ac:picMk id="1032" creationId="{1386615C-A81C-AE9E-2E63-6528BF3489C3}"/>
          </ac:picMkLst>
        </pc:picChg>
        <pc:picChg chg="add mod">
          <ac:chgData name="Jean Norman" userId="6afffb83c8256e8a" providerId="LiveId" clId="{0214C483-E2EE-45D5-8819-523916D3C73A}" dt="2024-11-18T10:12:36.707" v="582" actId="14100"/>
          <ac:picMkLst>
            <pc:docMk/>
            <pc:sldMk cId="3654904304" sldId="260"/>
            <ac:picMk id="1034" creationId="{2029AFC8-FB98-D5C8-A4C1-44B99062BD9E}"/>
          </ac:picMkLst>
        </pc:picChg>
      </pc:sldChg>
      <pc:sldChg chg="addSp modSp new mod">
        <pc:chgData name="Jean Norman" userId="6afffb83c8256e8a" providerId="LiveId" clId="{0214C483-E2EE-45D5-8819-523916D3C73A}" dt="2024-11-18T10:20:29.242" v="584" actId="20577"/>
        <pc:sldMkLst>
          <pc:docMk/>
          <pc:sldMk cId="3922194026" sldId="262"/>
        </pc:sldMkLst>
        <pc:spChg chg="add mod">
          <ac:chgData name="Jean Norman" userId="6afffb83c8256e8a" providerId="LiveId" clId="{0214C483-E2EE-45D5-8819-523916D3C73A}" dt="2024-11-18T10:20:29.242" v="584" actId="20577"/>
          <ac:spMkLst>
            <pc:docMk/>
            <pc:sldMk cId="3922194026" sldId="262"/>
            <ac:spMk id="2" creationId="{A3B446F6-A414-CD7F-6E69-02D6801C4B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ogin.renaissance.com/12d2c8a8-2823-404d-a533-8a77e03336fc?state=135b3c41-0dc9-4719-ac4b-f36ccfa69ae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9426"/>
            <a:ext cx="8893969" cy="4102098"/>
          </a:xfrm>
        </p:spPr>
        <p:txBody>
          <a:bodyPr>
            <a:normAutofit fontScale="90000"/>
          </a:bodyPr>
          <a:lstStyle/>
          <a:p>
            <a:pPr algn="l"/>
            <a:br>
              <a:rPr lang="en-GB" dirty="0">
                <a:latin typeface="Comic Sans MS"/>
                <a:cs typeface="Calibri Light"/>
              </a:rPr>
            </a:br>
            <a:br>
              <a:rPr lang="en-GB" dirty="0">
                <a:latin typeface="Comic Sans MS"/>
                <a:cs typeface="Calibri Light"/>
              </a:rPr>
            </a:br>
            <a:r>
              <a:rPr lang="en-GB" dirty="0">
                <a:solidFill>
                  <a:srgbClr val="FF33CC"/>
                </a:solidFill>
                <a:latin typeface="Comic Sans MS"/>
                <a:cs typeface="Calibri Light"/>
              </a:rPr>
              <a:t>Primary 3 </a:t>
            </a:r>
            <a:br>
              <a:rPr lang="en-GB" dirty="0">
                <a:solidFill>
                  <a:srgbClr val="FF33CC"/>
                </a:solidFill>
                <a:latin typeface="Comic Sans MS"/>
                <a:cs typeface="Calibri Light"/>
              </a:rPr>
            </a:br>
            <a:r>
              <a:rPr lang="en-GB" dirty="0">
                <a:solidFill>
                  <a:srgbClr val="FF33CC"/>
                </a:solidFill>
                <a:latin typeface="Comic Sans MS"/>
                <a:cs typeface="Calibri Light"/>
              </a:rPr>
              <a:t>Weekly </a:t>
            </a:r>
            <a:br>
              <a:rPr lang="en-GB" dirty="0">
                <a:solidFill>
                  <a:srgbClr val="FF33CC"/>
                </a:solidFill>
                <a:latin typeface="Comic Sans MS"/>
                <a:cs typeface="Calibri Light"/>
              </a:rPr>
            </a:br>
            <a:r>
              <a:rPr lang="en-GB" dirty="0">
                <a:solidFill>
                  <a:srgbClr val="FF33CC"/>
                </a:solidFill>
                <a:latin typeface="Comic Sans MS"/>
                <a:cs typeface="Calibri Light"/>
              </a:rPr>
              <a:t>Learning</a:t>
            </a:r>
            <a:br>
              <a:rPr lang="en-GB" dirty="0">
                <a:latin typeface="Comic Sans MS"/>
                <a:cs typeface="Calibri Light"/>
              </a:rPr>
            </a:br>
            <a:endParaRPr lang="en-GB" dirty="0">
              <a:latin typeface="Comic Sans MS"/>
              <a:cs typeface="Calibri Light"/>
            </a:endParaRPr>
          </a:p>
        </p:txBody>
      </p:sp>
      <p:sp>
        <p:nvSpPr>
          <p:cNvPr id="3" name="Subtitle 2"/>
          <p:cNvSpPr>
            <a:spLocks noGrp="1"/>
          </p:cNvSpPr>
          <p:nvPr>
            <p:ph type="subTitle" idx="1"/>
          </p:nvPr>
        </p:nvSpPr>
        <p:spPr>
          <a:xfrm>
            <a:off x="665921" y="4792662"/>
            <a:ext cx="10843591" cy="1584325"/>
          </a:xfrm>
        </p:spPr>
        <p:txBody>
          <a:bodyPr vert="horz" lIns="91440" tIns="45720" rIns="91440" bIns="45720" rtlCol="0" anchor="t">
            <a:normAutofit/>
          </a:bodyPr>
          <a:lstStyle/>
          <a:p>
            <a:r>
              <a:rPr lang="en-GB" sz="5400" dirty="0">
                <a:solidFill>
                  <a:srgbClr val="7030A0"/>
                </a:solidFill>
                <a:latin typeface="Comic Sans MS"/>
                <a:cs typeface="Calibri"/>
              </a:rPr>
              <a:t>Monday 18</a:t>
            </a:r>
            <a:r>
              <a:rPr lang="en-GB" sz="5400" baseline="30000" dirty="0">
                <a:solidFill>
                  <a:srgbClr val="7030A0"/>
                </a:solidFill>
                <a:latin typeface="Comic Sans MS"/>
                <a:cs typeface="Calibri"/>
              </a:rPr>
              <a:t>th</a:t>
            </a:r>
            <a:r>
              <a:rPr lang="en-GB" sz="5400" dirty="0">
                <a:solidFill>
                  <a:srgbClr val="7030A0"/>
                </a:solidFill>
                <a:latin typeface="Comic Sans MS"/>
                <a:cs typeface="Calibri"/>
              </a:rPr>
              <a:t> November, 2024</a:t>
            </a:r>
          </a:p>
        </p:txBody>
      </p:sp>
      <p:sp>
        <p:nvSpPr>
          <p:cNvPr id="4" name="TextBox 3">
            <a:extLst>
              <a:ext uri="{FF2B5EF4-FFF2-40B4-BE49-F238E27FC236}">
                <a16:creationId xmlns:a16="http://schemas.microsoft.com/office/drawing/2014/main" id="{F6FC964D-5704-32E5-4860-72BCF3CE220E}"/>
              </a:ext>
            </a:extLst>
          </p:cNvPr>
          <p:cNvSpPr txBox="1"/>
          <p:nvPr/>
        </p:nvSpPr>
        <p:spPr>
          <a:xfrm>
            <a:off x="5232796" y="714374"/>
            <a:ext cx="4875609" cy="3625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5" name="Picture 5">
            <a:extLst>
              <a:ext uri="{FF2B5EF4-FFF2-40B4-BE49-F238E27FC236}">
                <a16:creationId xmlns:a16="http://schemas.microsoft.com/office/drawing/2014/main" id="{C8675076-2188-3809-2DF4-A53E5C24A289}"/>
              </a:ext>
            </a:extLst>
          </p:cNvPr>
          <p:cNvPicPr>
            <a:picLocks noChangeAspect="1"/>
          </p:cNvPicPr>
          <p:nvPr/>
        </p:nvPicPr>
        <p:blipFill>
          <a:blip r:embed="rId2"/>
          <a:stretch>
            <a:fillRect/>
          </a:stretch>
        </p:blipFill>
        <p:spPr>
          <a:xfrm>
            <a:off x="5367337" y="1122518"/>
            <a:ext cx="4362449" cy="254127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B446F6-A414-CD7F-6E69-02D6801C4BE6}"/>
              </a:ext>
            </a:extLst>
          </p:cNvPr>
          <p:cNvSpPr txBox="1"/>
          <p:nvPr/>
        </p:nvSpPr>
        <p:spPr>
          <a:xfrm>
            <a:off x="1103243" y="749611"/>
            <a:ext cx="9968947" cy="7294305"/>
          </a:xfrm>
          <a:prstGeom prst="rect">
            <a:avLst/>
          </a:prstGeom>
          <a:noFill/>
        </p:spPr>
        <p:txBody>
          <a:bodyPr wrap="square" rtlCol="0">
            <a:spAutoFit/>
          </a:bodyPr>
          <a:lstStyle/>
          <a:p>
            <a:pPr algn="ctr"/>
            <a:r>
              <a:rPr lang="en-GB" sz="3600" dirty="0">
                <a:solidFill>
                  <a:srgbClr val="FF0000"/>
                </a:solidFill>
                <a:latin typeface="Comic Sans MS" panose="030F0702030302020204" pitchFamily="66" charset="0"/>
              </a:rPr>
              <a:t>Consolidation Week</a:t>
            </a:r>
          </a:p>
          <a:p>
            <a:pPr algn="ctr"/>
            <a:endParaRPr lang="en-GB" sz="3600" dirty="0">
              <a:solidFill>
                <a:srgbClr val="00B0F0"/>
              </a:solidFill>
              <a:latin typeface="Comic Sans MS" panose="030F0702030302020204" pitchFamily="66" charset="0"/>
            </a:endParaRPr>
          </a:p>
          <a:p>
            <a:r>
              <a:rPr lang="en-GB" sz="3600" dirty="0">
                <a:solidFill>
                  <a:srgbClr val="00B0F0"/>
                </a:solidFill>
                <a:latin typeface="Comic Sans MS" panose="030F0702030302020204" pitchFamily="66" charset="0"/>
              </a:rPr>
              <a:t>This week is a consolidation week of the last 3 phonemes and tricky words taught.</a:t>
            </a:r>
          </a:p>
          <a:p>
            <a:r>
              <a:rPr lang="en-GB" sz="3600" dirty="0" err="1">
                <a:solidFill>
                  <a:srgbClr val="00B050"/>
                </a:solidFill>
                <a:latin typeface="Comic Sans MS" panose="030F0702030302020204" pitchFamily="66" charset="0"/>
              </a:rPr>
              <a:t>ie</a:t>
            </a:r>
            <a:r>
              <a:rPr lang="en-GB" sz="3600" dirty="0">
                <a:solidFill>
                  <a:srgbClr val="FF0000"/>
                </a:solidFill>
                <a:latin typeface="Comic Sans MS" panose="030F0702030302020204" pitchFamily="66" charset="0"/>
              </a:rPr>
              <a:t> sound – pie, tie etc</a:t>
            </a:r>
          </a:p>
          <a:p>
            <a:r>
              <a:rPr lang="en-GB" sz="3600" dirty="0">
                <a:solidFill>
                  <a:srgbClr val="00B050"/>
                </a:solidFill>
                <a:latin typeface="Comic Sans MS" panose="030F0702030302020204" pitchFamily="66" charset="0"/>
              </a:rPr>
              <a:t>u</a:t>
            </a:r>
            <a:r>
              <a:rPr lang="en-GB" sz="3600" dirty="0">
                <a:solidFill>
                  <a:srgbClr val="FF0000"/>
                </a:solidFill>
                <a:latin typeface="Comic Sans MS" panose="030F0702030302020204" pitchFamily="66" charset="0"/>
              </a:rPr>
              <a:t> – full, push etc.</a:t>
            </a:r>
          </a:p>
          <a:p>
            <a:r>
              <a:rPr lang="en-GB" sz="3600" dirty="0" err="1">
                <a:solidFill>
                  <a:srgbClr val="00B050"/>
                </a:solidFill>
                <a:latin typeface="Comic Sans MS" panose="030F0702030302020204" pitchFamily="66" charset="0"/>
              </a:rPr>
              <a:t>ea</a:t>
            </a:r>
            <a:r>
              <a:rPr lang="en-GB" sz="3600" dirty="0">
                <a:solidFill>
                  <a:srgbClr val="FF0000"/>
                </a:solidFill>
                <a:latin typeface="Comic Sans MS" panose="030F0702030302020204" pitchFamily="66" charset="0"/>
              </a:rPr>
              <a:t> – bread, head etc.</a:t>
            </a:r>
          </a:p>
          <a:p>
            <a:endParaRPr lang="en-GB" sz="3600" dirty="0">
              <a:solidFill>
                <a:srgbClr val="FF0000"/>
              </a:solidFill>
              <a:latin typeface="Comic Sans MS" panose="030F0702030302020204" pitchFamily="66" charset="0"/>
            </a:endParaRPr>
          </a:p>
          <a:p>
            <a:r>
              <a:rPr lang="en-GB" sz="3600" dirty="0">
                <a:solidFill>
                  <a:srgbClr val="00B0F0"/>
                </a:solidFill>
                <a:latin typeface="Comic Sans MS" panose="030F0702030302020204" pitchFamily="66" charset="0"/>
              </a:rPr>
              <a:t>Please practise reading, writing and </a:t>
            </a:r>
            <a:r>
              <a:rPr lang="en-GB" sz="3600">
                <a:solidFill>
                  <a:srgbClr val="00B0F0"/>
                </a:solidFill>
                <a:latin typeface="Comic Sans MS" panose="030F0702030302020204" pitchFamily="66" charset="0"/>
              </a:rPr>
              <a:t>spelling these </a:t>
            </a:r>
            <a:r>
              <a:rPr lang="en-GB" sz="3600" dirty="0">
                <a:solidFill>
                  <a:srgbClr val="00B0F0"/>
                </a:solidFill>
                <a:latin typeface="Comic Sans MS" panose="030F0702030302020204" pitchFamily="66" charset="0"/>
              </a:rPr>
              <a:t>words.</a:t>
            </a:r>
          </a:p>
          <a:p>
            <a:pPr algn="ctr"/>
            <a:endParaRPr lang="en-GB" sz="3600" dirty="0">
              <a:solidFill>
                <a:srgbClr val="FF0000"/>
              </a:solidFill>
              <a:latin typeface="Comic Sans MS" panose="030F0702030302020204" pitchFamily="66" charset="0"/>
            </a:endParaRPr>
          </a:p>
          <a:p>
            <a:pPr algn="ctr"/>
            <a:endParaRPr lang="en-GB" sz="3600" dirty="0">
              <a:solidFill>
                <a:srgbClr val="FF0000"/>
              </a:solidFill>
              <a:latin typeface="Comic Sans MS" panose="030F0702030302020204" pitchFamily="66" charset="0"/>
            </a:endParaRPr>
          </a:p>
          <a:p>
            <a:pPr algn="ct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2219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404C36-47F8-E911-0017-8A1A109C7D3A}"/>
              </a:ext>
            </a:extLst>
          </p:cNvPr>
          <p:cNvSpPr txBox="1"/>
          <p:nvPr/>
        </p:nvSpPr>
        <p:spPr>
          <a:xfrm>
            <a:off x="156117" y="242201"/>
            <a:ext cx="118202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Comic Sans MS"/>
                <a:cs typeface="Calibri"/>
              </a:rPr>
              <a:t>Here are some suggested activities to use with P3 Active Litercy Words to help you learn to read, spell and write them. Use the activity/activities you think will help you and complete in your Home Learning jotter.</a:t>
            </a:r>
            <a:endParaRPr lang="en-US" sz="1600" dirty="0">
              <a:cs typeface="Calibri" panose="020F0502020204030204"/>
            </a:endParaRPr>
          </a:p>
        </p:txBody>
      </p:sp>
      <p:pic>
        <p:nvPicPr>
          <p:cNvPr id="7" name="Content Placeholder 6" descr="A grid of writing and words&#10;&#10;Description automatically generated with medium confidence">
            <a:extLst>
              <a:ext uri="{FF2B5EF4-FFF2-40B4-BE49-F238E27FC236}">
                <a16:creationId xmlns:a16="http://schemas.microsoft.com/office/drawing/2014/main" id="{68FBA2E0-1B08-556F-B4AD-08A8ED3A5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810" y="1572321"/>
            <a:ext cx="7004643" cy="5004933"/>
          </a:xfrm>
        </p:spPr>
      </p:pic>
    </p:spTree>
    <p:extLst>
      <p:ext uri="{BB962C8B-B14F-4D97-AF65-F5344CB8AC3E}">
        <p14:creationId xmlns:p14="http://schemas.microsoft.com/office/powerpoint/2010/main" val="371918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0689-718F-DDEA-6BF5-1F0518BA196A}"/>
              </a:ext>
            </a:extLst>
          </p:cNvPr>
          <p:cNvSpPr>
            <a:spLocks noGrp="1"/>
          </p:cNvSpPr>
          <p:nvPr>
            <p:ph type="title"/>
          </p:nvPr>
        </p:nvSpPr>
        <p:spPr/>
        <p:txBody>
          <a:bodyPr/>
          <a:lstStyle/>
          <a:p>
            <a:pPr algn="ctr"/>
            <a:r>
              <a:rPr lang="en-GB" b="1" dirty="0">
                <a:solidFill>
                  <a:srgbClr val="FF0000"/>
                </a:solidFill>
                <a:latin typeface="Comic Sans MS"/>
                <a:cs typeface="Calibri Light"/>
              </a:rPr>
              <a:t>Reading &amp; Writing</a:t>
            </a:r>
            <a:endParaRPr lang="en-GB" b="1" dirty="0">
              <a:solidFill>
                <a:srgbClr val="FF0000"/>
              </a:solidFill>
              <a:latin typeface="Comic Sans MS"/>
            </a:endParaRPr>
          </a:p>
        </p:txBody>
      </p:sp>
      <p:sp>
        <p:nvSpPr>
          <p:cNvPr id="3" name="Content Placeholder 2">
            <a:extLst>
              <a:ext uri="{FF2B5EF4-FFF2-40B4-BE49-F238E27FC236}">
                <a16:creationId xmlns:a16="http://schemas.microsoft.com/office/drawing/2014/main" id="{7968AC36-B108-1B52-1C6A-F0F923530B22}"/>
              </a:ext>
            </a:extLst>
          </p:cNvPr>
          <p:cNvSpPr>
            <a:spLocks noGrp="1"/>
          </p:cNvSpPr>
          <p:nvPr>
            <p:ph idx="1"/>
          </p:nvPr>
        </p:nvSpPr>
        <p:spPr>
          <a:xfrm>
            <a:off x="576943" y="1420811"/>
            <a:ext cx="10515600" cy="5158891"/>
          </a:xfrm>
        </p:spPr>
        <p:txBody>
          <a:bodyPr vert="horz" lIns="91440" tIns="45720" rIns="91440" bIns="45720" rtlCol="0" anchor="t">
            <a:normAutofit/>
          </a:bodyPr>
          <a:lstStyle/>
          <a:p>
            <a:pPr marL="0" indent="0">
              <a:buNone/>
            </a:pPr>
            <a:r>
              <a:rPr lang="en-GB" sz="2400" dirty="0">
                <a:solidFill>
                  <a:srgbClr val="0070C0"/>
                </a:solidFill>
                <a:latin typeface="Comic Sans MS"/>
                <a:cs typeface="Calibri" panose="020F0502020204030204"/>
              </a:rPr>
              <a:t>Log on to </a:t>
            </a:r>
            <a:r>
              <a:rPr lang="en-GB" sz="2400" dirty="0" err="1">
                <a:solidFill>
                  <a:srgbClr val="0070C0"/>
                </a:solidFill>
                <a:latin typeface="Comic Sans MS"/>
                <a:cs typeface="Calibri" panose="020F0502020204030204"/>
              </a:rPr>
              <a:t>MyOn</a:t>
            </a:r>
            <a:r>
              <a:rPr lang="en-GB" sz="2400" dirty="0">
                <a:solidFill>
                  <a:srgbClr val="0070C0"/>
                </a:solidFill>
                <a:latin typeface="Comic Sans MS"/>
                <a:cs typeface="Calibri" panose="020F0502020204030204"/>
              </a:rPr>
              <a:t> and choose a book to read for pleasure. </a:t>
            </a:r>
          </a:p>
          <a:p>
            <a:pPr marL="0" indent="0">
              <a:buNone/>
            </a:pPr>
            <a:r>
              <a:rPr lang="en-GB" sz="2400" dirty="0">
                <a:solidFill>
                  <a:srgbClr val="0070C0"/>
                </a:solidFill>
                <a:latin typeface="Comic Sans MS"/>
                <a:cs typeface="Calibri" panose="020F0502020204030204"/>
              </a:rPr>
              <a:t>You can read the book to yourself (or your dog, cat or wee brother or sister) or have it read to you...you choose! </a:t>
            </a:r>
          </a:p>
          <a:p>
            <a:pPr marL="0" indent="0">
              <a:buNone/>
            </a:pPr>
            <a:r>
              <a:rPr lang="en-GB" sz="2400" dirty="0">
                <a:solidFill>
                  <a:srgbClr val="0070C0"/>
                </a:solidFill>
                <a:latin typeface="Comic Sans MS"/>
                <a:cs typeface="Calibri" panose="020F0502020204030204"/>
              </a:rPr>
              <a:t>Perhaps you would like to read a book to find out more about a hobby you do or would like to do. Whatever you choose, enjoy!</a:t>
            </a:r>
          </a:p>
          <a:p>
            <a:pPr marL="0" indent="0" algn="l" fontAlgn="base">
              <a:spcBef>
                <a:spcPts val="2700"/>
              </a:spcBef>
              <a:spcAft>
                <a:spcPts val="900"/>
              </a:spcAft>
              <a:buNone/>
            </a:pPr>
            <a:r>
              <a:rPr lang="en-GB" sz="1800" b="1" i="0" dirty="0">
                <a:solidFill>
                  <a:srgbClr val="0000FF"/>
                </a:solidFill>
                <a:effectLst/>
                <a:latin typeface="inherit"/>
              </a:rPr>
              <a:t>Use the link below to access Star Reader and MYON…</a:t>
            </a:r>
            <a:endParaRPr lang="en-GB" sz="1800" b="1" i="0" dirty="0">
              <a:solidFill>
                <a:srgbClr val="2B2B2B"/>
              </a:solidFill>
              <a:effectLst/>
              <a:latin typeface="Lato" panose="020F0502020204030204" pitchFamily="34" charset="0"/>
            </a:endParaRPr>
          </a:p>
          <a:p>
            <a:pPr algn="l" fontAlgn="base">
              <a:spcAft>
                <a:spcPts val="1800"/>
              </a:spcAft>
            </a:pPr>
            <a:r>
              <a:rPr lang="en-GB" sz="1600" b="0" i="0" u="sng" dirty="0">
                <a:solidFill>
                  <a:srgbClr val="00B050"/>
                </a:solidFill>
                <a:effectLst/>
                <a:latin typeface="inherit"/>
                <a:hlinkClick r:id="rId2">
                  <a:extLst>
                    <a:ext uri="{A12FA001-AC4F-418D-AE19-62706E023703}">
                      <ahyp:hlinkClr xmlns:ahyp="http://schemas.microsoft.com/office/drawing/2018/hyperlinkcolor" val="tx"/>
                    </a:ext>
                  </a:extLst>
                </a:hlinkClick>
              </a:rPr>
              <a:t>https://login.renaissance.com/12d2c8a8-2823-404d-a533-8a77e03336fc?state=135b3c41-0dc9-4719-ac4b-f36ccfa69aea</a:t>
            </a:r>
            <a:endParaRPr lang="en-GB" sz="1600" b="0" i="0" dirty="0">
              <a:solidFill>
                <a:srgbClr val="00B050"/>
              </a:solidFill>
              <a:effectLst/>
              <a:latin typeface="Lato" panose="020F0502020204030204" pitchFamily="34" charset="0"/>
            </a:endParaRPr>
          </a:p>
          <a:p>
            <a:pPr marL="0" indent="0">
              <a:buNone/>
            </a:pPr>
            <a:endParaRPr lang="en-GB" sz="2400" dirty="0">
              <a:latin typeface="Calibri"/>
              <a:cs typeface="Calibri"/>
            </a:endParaRPr>
          </a:p>
          <a:p>
            <a:pPr marL="0" indent="0">
              <a:buNone/>
            </a:pPr>
            <a:r>
              <a:rPr lang="en-GB" sz="2400" i="1" dirty="0">
                <a:solidFill>
                  <a:srgbClr val="0070C0"/>
                </a:solidFill>
                <a:latin typeface="Comic Sans MS"/>
                <a:cs typeface="Calibri"/>
              </a:rPr>
              <a:t>If there is a quiz linked to the book you </a:t>
            </a:r>
          </a:p>
          <a:p>
            <a:pPr marL="0" indent="0">
              <a:buNone/>
            </a:pPr>
            <a:r>
              <a:rPr lang="en-GB" sz="2400" i="1" dirty="0">
                <a:solidFill>
                  <a:srgbClr val="0070C0"/>
                </a:solidFill>
                <a:latin typeface="Comic Sans MS"/>
                <a:cs typeface="Calibri"/>
              </a:rPr>
              <a:t>have picked, please complete it. </a:t>
            </a:r>
          </a:p>
          <a:p>
            <a:pPr marL="0" indent="0">
              <a:buNone/>
            </a:pPr>
            <a:endParaRPr lang="en-GB" sz="2400" dirty="0">
              <a:latin typeface="Comic Sans MS"/>
            </a:endParaRPr>
          </a:p>
          <a:p>
            <a:pPr marL="0" indent="0">
              <a:buNone/>
            </a:pPr>
            <a:endParaRPr lang="en-GB" sz="3200" dirty="0">
              <a:latin typeface="Comic Sans MS"/>
            </a:endParaRPr>
          </a:p>
        </p:txBody>
      </p:sp>
    </p:spTree>
    <p:extLst>
      <p:ext uri="{BB962C8B-B14F-4D97-AF65-F5344CB8AC3E}">
        <p14:creationId xmlns:p14="http://schemas.microsoft.com/office/powerpoint/2010/main" val="259698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0B28-12D4-9758-7369-72C4D8667AAB}"/>
              </a:ext>
            </a:extLst>
          </p:cNvPr>
          <p:cNvSpPr>
            <a:spLocks noGrp="1"/>
          </p:cNvSpPr>
          <p:nvPr>
            <p:ph type="title"/>
          </p:nvPr>
        </p:nvSpPr>
        <p:spPr>
          <a:xfrm>
            <a:off x="838200" y="257969"/>
            <a:ext cx="10515600" cy="932658"/>
          </a:xfrm>
        </p:spPr>
        <p:txBody>
          <a:bodyPr>
            <a:normAutofit/>
          </a:bodyPr>
          <a:lstStyle/>
          <a:p>
            <a:pPr algn="ctr"/>
            <a:r>
              <a:rPr lang="en-GB" sz="3600" dirty="0">
                <a:solidFill>
                  <a:srgbClr val="FF0000"/>
                </a:solidFill>
                <a:latin typeface="Comic Sans MS"/>
                <a:cs typeface="Calibri Light"/>
              </a:rPr>
              <a:t>Numeracy</a:t>
            </a:r>
            <a:endParaRPr lang="en-GB" sz="3600" dirty="0">
              <a:solidFill>
                <a:srgbClr val="FF0000"/>
              </a:solidFill>
              <a:latin typeface="Comic Sans MS"/>
            </a:endParaRPr>
          </a:p>
        </p:txBody>
      </p:sp>
      <p:sp>
        <p:nvSpPr>
          <p:cNvPr id="4" name="TextBox 3">
            <a:extLst>
              <a:ext uri="{FF2B5EF4-FFF2-40B4-BE49-F238E27FC236}">
                <a16:creationId xmlns:a16="http://schemas.microsoft.com/office/drawing/2014/main" id="{18A9B98F-DC95-A7F0-5CB7-FD8C1F12E955}"/>
              </a:ext>
            </a:extLst>
          </p:cNvPr>
          <p:cNvSpPr txBox="1"/>
          <p:nvPr/>
        </p:nvSpPr>
        <p:spPr>
          <a:xfrm>
            <a:off x="961012" y="1023729"/>
            <a:ext cx="10515600"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accent1"/>
                </a:solidFill>
                <a:latin typeface="Comic Sans MS"/>
                <a:cs typeface="Calibri"/>
              </a:rPr>
              <a:t>P3 will be learning about addition this week. We will be focussing on writing addition sums in our squared jotter, remembering to keep units with units, tens with tens and hundreds with hundreds. </a:t>
            </a:r>
          </a:p>
          <a:p>
            <a:endParaRPr lang="en-GB" sz="2400" dirty="0">
              <a:solidFill>
                <a:schemeClr val="accent1"/>
              </a:solidFill>
              <a:latin typeface="Comic Sans MS"/>
              <a:cs typeface="Calibri"/>
            </a:endParaRPr>
          </a:p>
          <a:p>
            <a:endParaRPr lang="en-GB" sz="2400" dirty="0">
              <a:solidFill>
                <a:schemeClr val="accent1"/>
              </a:solidFill>
              <a:latin typeface="Comic Sans MS"/>
              <a:cs typeface="Calibri"/>
            </a:endParaRPr>
          </a:p>
          <a:p>
            <a:endParaRPr lang="en-GB" sz="2400" dirty="0">
              <a:solidFill>
                <a:schemeClr val="accent1"/>
              </a:solidFill>
              <a:latin typeface="Comic Sans MS"/>
              <a:cs typeface="Calibri"/>
            </a:endParaRPr>
          </a:p>
          <a:p>
            <a:endParaRPr lang="en-GB" sz="2400" dirty="0">
              <a:solidFill>
                <a:schemeClr val="accent1"/>
              </a:solidFill>
              <a:latin typeface="Comic Sans MS"/>
              <a:cs typeface="Calibri"/>
            </a:endParaRPr>
          </a:p>
          <a:p>
            <a:endParaRPr lang="en-GB" sz="2400" dirty="0">
              <a:solidFill>
                <a:schemeClr val="accent1"/>
              </a:solidFill>
              <a:latin typeface="Comic Sans MS"/>
              <a:cs typeface="Calibri"/>
            </a:endParaRPr>
          </a:p>
          <a:p>
            <a:endParaRPr lang="en-GB" sz="2800" dirty="0">
              <a:solidFill>
                <a:schemeClr val="accent1"/>
              </a:solidFill>
              <a:latin typeface="Comic Sans MS"/>
              <a:cs typeface="Calibri"/>
            </a:endParaRPr>
          </a:p>
          <a:p>
            <a:endParaRPr lang="en-GB" sz="2800" dirty="0">
              <a:solidFill>
                <a:schemeClr val="accent1"/>
              </a:solidFill>
              <a:latin typeface="Comic Sans MS"/>
              <a:cs typeface="Calibri"/>
            </a:endParaRPr>
          </a:p>
          <a:p>
            <a:endParaRPr lang="en-GB" sz="2800" dirty="0">
              <a:solidFill>
                <a:schemeClr val="accent1"/>
              </a:solidFill>
              <a:latin typeface="Comic Sans MS"/>
              <a:cs typeface="Calibri"/>
            </a:endParaRPr>
          </a:p>
          <a:p>
            <a:pPr algn="l"/>
            <a:endParaRPr lang="en-GB" b="0" i="0" dirty="0">
              <a:solidFill>
                <a:srgbClr val="767676"/>
              </a:solidFill>
              <a:effectLst/>
              <a:latin typeface="Roboto" panose="02000000000000000000" pitchFamily="2" charset="0"/>
            </a:endParaRPr>
          </a:p>
        </p:txBody>
      </p:sp>
      <p:pic>
        <p:nvPicPr>
          <p:cNvPr id="6" name="Picture 6" descr="A picture containing logo&#10;&#10;Description automatically generated">
            <a:extLst>
              <a:ext uri="{FF2B5EF4-FFF2-40B4-BE49-F238E27FC236}">
                <a16:creationId xmlns:a16="http://schemas.microsoft.com/office/drawing/2014/main" id="{77866975-B832-879E-60C2-D71FE5FA7950}"/>
              </a:ext>
            </a:extLst>
          </p:cNvPr>
          <p:cNvPicPr>
            <a:picLocks noChangeAspect="1"/>
          </p:cNvPicPr>
          <p:nvPr/>
        </p:nvPicPr>
        <p:blipFill>
          <a:blip r:embed="rId2"/>
          <a:stretch>
            <a:fillRect/>
          </a:stretch>
        </p:blipFill>
        <p:spPr>
          <a:xfrm rot="488019">
            <a:off x="8124000" y="3586515"/>
            <a:ext cx="2340878" cy="1606678"/>
          </a:xfrm>
          <a:prstGeom prst="rect">
            <a:avLst/>
          </a:prstGeom>
        </p:spPr>
      </p:pic>
      <p:pic>
        <p:nvPicPr>
          <p:cNvPr id="1034" name="Picture 10" descr="Image result for vertical addition for grade 2 no regrouping">
            <a:extLst>
              <a:ext uri="{FF2B5EF4-FFF2-40B4-BE49-F238E27FC236}">
                <a16:creationId xmlns:a16="http://schemas.microsoft.com/office/drawing/2014/main" id="{2029AFC8-FB98-D5C8-A4C1-44B99062B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653" y="2568318"/>
            <a:ext cx="3201471" cy="37430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math puzzle with numbers&#10;&#10;Description automatically generated with medium confidence">
            <a:extLst>
              <a:ext uri="{FF2B5EF4-FFF2-40B4-BE49-F238E27FC236}">
                <a16:creationId xmlns:a16="http://schemas.microsoft.com/office/drawing/2014/main" id="{81BC92E7-4ADE-905B-463A-310DA889C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384" y="2543558"/>
            <a:ext cx="3201471" cy="3773198"/>
          </a:xfrm>
          <a:prstGeom prst="rect">
            <a:avLst/>
          </a:prstGeom>
        </p:spPr>
      </p:pic>
    </p:spTree>
    <p:extLst>
      <p:ext uri="{BB962C8B-B14F-4D97-AF65-F5344CB8AC3E}">
        <p14:creationId xmlns:p14="http://schemas.microsoft.com/office/powerpoint/2010/main" val="3654904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TotalTime>
  <Words>258</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Comic Sans MS</vt:lpstr>
      <vt:lpstr>inherit</vt:lpstr>
      <vt:lpstr>Lato</vt:lpstr>
      <vt:lpstr>Roboto</vt:lpstr>
      <vt:lpstr>office theme</vt:lpstr>
      <vt:lpstr>  Primary 3  Weekly  Learning </vt:lpstr>
      <vt:lpstr>PowerPoint Presentation</vt:lpstr>
      <vt:lpstr>PowerPoint Presentation</vt:lpstr>
      <vt:lpstr>Reading &amp; Writing</vt:lpstr>
      <vt:lpstr>Numeracy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MaucPrNormanJ</dc:creator>
  <cp:lastModifiedBy>Jean Norman</cp:lastModifiedBy>
  <cp:revision>334</cp:revision>
  <dcterms:created xsi:type="dcterms:W3CDTF">2022-09-28T18:45:09Z</dcterms:created>
  <dcterms:modified xsi:type="dcterms:W3CDTF">2024-11-18T10:20:32Z</dcterms:modified>
</cp:coreProperties>
</file>