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0FD20-6DDA-465B-BCFC-9AABD1E74C56}" v="6" dt="2024-11-04T08:12:10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5371b7b257052eaf6adf70defd8d8c9d6a697ce466180aa8ac347a9aaa00fd49JmltdHM9MTczMDY3ODQwMA&amp;ptn=3&amp;ver=2&amp;hsh=4&amp;fclid=37ffac39-c35d-6a5e-308e-a2a6c21d6b34&amp;u=a1L3ZpZGVvcy9zZWFyY2g_cT1tcit0aG9ybmUraWUrdGllZCZxcHZ0PW1yK3Rob3JuZStpZSt0aWVkJkZPUk09VkRSRQ&amp;ntb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opmarks.co.uk/place-value/place-value-char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4</a:t>
            </a:r>
            <a:r>
              <a:rPr lang="en-GB" sz="5400" baseline="30000" dirty="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 November,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ie</a:t>
            </a:r>
            <a:r>
              <a:rPr lang="en-US" sz="2800" dirty="0">
                <a:solidFill>
                  <a:schemeClr val="bg1"/>
                </a:solidFill>
              </a:rPr>
              <a:t>” sound as in t</a:t>
            </a:r>
            <a:r>
              <a:rPr lang="en-US" sz="2800" dirty="0">
                <a:solidFill>
                  <a:srgbClr val="00B050"/>
                </a:solidFill>
              </a:rPr>
              <a:t>ie</a:t>
            </a:r>
            <a:r>
              <a:rPr lang="en-US" sz="2800" dirty="0">
                <a:solidFill>
                  <a:schemeClr val="bg1"/>
                </a:solidFill>
              </a:rPr>
              <a:t>d.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ie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A white card with blue and green text&#10;&#10;Description automatically generated">
            <a:extLst>
              <a:ext uri="{FF2B5EF4-FFF2-40B4-BE49-F238E27FC236}">
                <a16:creationId xmlns:a16="http://schemas.microsoft.com/office/drawing/2014/main" id="{78F56201-EC37-BF6A-3EAB-B319E61B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26" y="275039"/>
            <a:ext cx="1854295" cy="3507344"/>
          </a:xfrm>
          <a:prstGeom prst="rect">
            <a:avLst/>
          </a:prstGeom>
        </p:spPr>
      </p:pic>
      <p:pic>
        <p:nvPicPr>
          <p:cNvPr id="11" name="Picture 10" descr="A white card with blue and green text&#10;&#10;Description automatically generated">
            <a:extLst>
              <a:ext uri="{FF2B5EF4-FFF2-40B4-BE49-F238E27FC236}">
                <a16:creationId xmlns:a16="http://schemas.microsoft.com/office/drawing/2014/main" id="{5CADFE85-249E-0666-FCC5-4D667B34B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8" y="270657"/>
            <a:ext cx="1625684" cy="3645360"/>
          </a:xfrm>
          <a:prstGeom prst="rect">
            <a:avLst/>
          </a:prstGeom>
        </p:spPr>
      </p:pic>
      <p:pic>
        <p:nvPicPr>
          <p:cNvPr id="13" name="Picture 12" descr="A close-up of a book&#10;&#10;Description automatically generated">
            <a:extLst>
              <a:ext uri="{FF2B5EF4-FFF2-40B4-BE49-F238E27FC236}">
                <a16:creationId xmlns:a16="http://schemas.microsoft.com/office/drawing/2014/main" id="{D14665C2-E8B3-10BF-593E-B85277A42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3" y="476250"/>
            <a:ext cx="3921744" cy="53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2" y="2807110"/>
            <a:ext cx="20105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together</a:t>
            </a:r>
          </a:p>
          <a:p>
            <a:r>
              <a:rPr lang="en-GB" sz="3600" dirty="0"/>
              <a:t>buy</a:t>
            </a:r>
          </a:p>
          <a:p>
            <a:r>
              <a:rPr lang="en-GB" sz="3600" dirty="0"/>
              <a:t>eye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Mr Thorne</a:t>
            </a: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Copy the link into your browser to listen to Mr Thorne: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0" i="0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3"/>
              </a:rPr>
              <a:t>Videos of Mr Thorne </a:t>
            </a:r>
            <a:r>
              <a:rPr lang="en-GB" sz="2400" b="0" i="0" u="sng" dirty="0" err="1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3"/>
              </a:rPr>
              <a:t>ie</a:t>
            </a:r>
            <a:r>
              <a:rPr lang="en-GB" sz="2400" b="0" i="0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3"/>
              </a:rPr>
              <a:t> Tied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a hobby you do or would like to do. Whatever you choose, enjoy!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r>
              <a:rPr lang="en-GB" sz="2400" dirty="0">
                <a:solidFill>
                  <a:srgbClr val="00B050"/>
                </a:solidFill>
                <a:ea typeface="+mn-lt"/>
                <a:cs typeface="+mn-lt"/>
              </a:rPr>
              <a:t>     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have been learning more about place value and what each digit means in a number. Here is a game to consolidate learning in class. Choose your level of difficulty.</a:t>
            </a:r>
          </a:p>
          <a:p>
            <a:r>
              <a:rPr lang="en-GB" sz="2400" dirty="0">
                <a:hlinkClick r:id="rId2"/>
              </a:rPr>
              <a:t>Place Value Charts – </a:t>
            </a:r>
            <a:r>
              <a:rPr lang="en-GB" sz="2400" dirty="0" err="1">
                <a:hlinkClick r:id="rId2"/>
              </a:rPr>
              <a:t>Topmarks</a:t>
            </a:r>
            <a:endParaRPr lang="en-GB" sz="2400" dirty="0"/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Please continue to challenge your child to add and subtract 1, 10, 100 and 1000 from a given number,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Choose your number:</a:t>
            </a: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019">
            <a:off x="6989243" y="3997262"/>
            <a:ext cx="2340878" cy="1606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59CA4-C88A-B85C-EB78-CD715B444919}"/>
              </a:ext>
            </a:extLst>
          </p:cNvPr>
          <p:cNvSpPr txBox="1"/>
          <p:nvPr/>
        </p:nvSpPr>
        <p:spPr>
          <a:xfrm>
            <a:off x="1226844" y="4096574"/>
            <a:ext cx="91440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1"/>
                </a:solidFill>
                <a:latin typeface="Comic Sans MS"/>
                <a:cs typeface="Calibri"/>
              </a:rPr>
              <a:t>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-10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0F02-C196-9AA9-5842-AE7FA69B959F}"/>
              </a:ext>
            </a:extLst>
          </p:cNvPr>
          <p:cNvSpPr txBox="1"/>
          <p:nvPr/>
        </p:nvSpPr>
        <p:spPr>
          <a:xfrm>
            <a:off x="2515355" y="4096574"/>
            <a:ext cx="1227483" cy="23473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Comic Sans MS"/>
                <a:cs typeface="Calibri"/>
              </a:rPr>
              <a:t>145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F61D5-A47F-0152-1393-3B36475731FD}"/>
              </a:ext>
            </a:extLst>
          </p:cNvPr>
          <p:cNvSpPr txBox="1"/>
          <p:nvPr/>
        </p:nvSpPr>
        <p:spPr>
          <a:xfrm>
            <a:off x="4209935" y="4076697"/>
            <a:ext cx="1227483" cy="28623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Comic Sans MS"/>
                <a:cs typeface="Calibri"/>
              </a:rPr>
              <a:t>1145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344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332</cp:revision>
  <dcterms:created xsi:type="dcterms:W3CDTF">2022-09-28T18:45:09Z</dcterms:created>
  <dcterms:modified xsi:type="dcterms:W3CDTF">2024-11-04T08:16:43Z</dcterms:modified>
</cp:coreProperties>
</file>