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A37E-6DD0-42A1-AA36-F4E790FC6F6B}" v="3" dt="2024-10-01T11:07:49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4E0AA37E-6DD0-42A1-AA36-F4E790FC6F6B}"/>
    <pc:docChg chg="custSel modSld">
      <pc:chgData name="Jean Norman" userId="6afffb83c8256e8a" providerId="LiveId" clId="{4E0AA37E-6DD0-42A1-AA36-F4E790FC6F6B}" dt="2024-10-01T11:11:31.952" v="98" actId="20577"/>
      <pc:docMkLst>
        <pc:docMk/>
      </pc:docMkLst>
      <pc:sldChg chg="modSp mod">
        <pc:chgData name="Jean Norman" userId="6afffb83c8256e8a" providerId="LiveId" clId="{4E0AA37E-6DD0-42A1-AA36-F4E790FC6F6B}" dt="2024-10-01T11:04:37.565" v="13" actId="20577"/>
        <pc:sldMkLst>
          <pc:docMk/>
          <pc:sldMk cId="109857222" sldId="256"/>
        </pc:sldMkLst>
        <pc:spChg chg="mod">
          <ac:chgData name="Jean Norman" userId="6afffb83c8256e8a" providerId="LiveId" clId="{4E0AA37E-6DD0-42A1-AA36-F4E790FC6F6B}" dt="2024-10-01T11:04:37.565" v="1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Jean Norman" userId="6afffb83c8256e8a" providerId="LiveId" clId="{4E0AA37E-6DD0-42A1-AA36-F4E790FC6F6B}" dt="2024-10-01T11:08:02.575" v="45" actId="1076"/>
        <pc:sldMkLst>
          <pc:docMk/>
          <pc:sldMk cId="1770033907" sldId="257"/>
        </pc:sldMkLst>
        <pc:spChg chg="mod">
          <ac:chgData name="Jean Norman" userId="6afffb83c8256e8a" providerId="LiveId" clId="{4E0AA37E-6DD0-42A1-AA36-F4E790FC6F6B}" dt="2024-10-01T11:06:45.557" v="38" actId="20577"/>
          <ac:spMkLst>
            <pc:docMk/>
            <pc:sldMk cId="1770033907" sldId="257"/>
            <ac:spMk id="17" creationId="{84672734-8D89-DD09-A3A3-4872E21468E9}"/>
          </ac:spMkLst>
        </pc:spChg>
        <pc:picChg chg="del">
          <ac:chgData name="Jean Norman" userId="6afffb83c8256e8a" providerId="LiveId" clId="{4E0AA37E-6DD0-42A1-AA36-F4E790FC6F6B}" dt="2024-10-01T11:07:36.442" v="39" actId="478"/>
          <ac:picMkLst>
            <pc:docMk/>
            <pc:sldMk cId="1770033907" sldId="257"/>
            <ac:picMk id="4" creationId="{F57E96DC-4426-3A4A-D5AE-DD84FDD7AEBF}"/>
          </ac:picMkLst>
        </pc:picChg>
        <pc:picChg chg="add mod">
          <ac:chgData name="Jean Norman" userId="6afffb83c8256e8a" providerId="LiveId" clId="{4E0AA37E-6DD0-42A1-AA36-F4E790FC6F6B}" dt="2024-10-01T11:05:39.657" v="19" actId="14100"/>
          <ac:picMkLst>
            <pc:docMk/>
            <pc:sldMk cId="1770033907" sldId="257"/>
            <ac:picMk id="5" creationId="{42892E31-867E-CB33-C3B6-DD43D3A926D3}"/>
          </ac:picMkLst>
        </pc:picChg>
        <pc:picChg chg="del">
          <ac:chgData name="Jean Norman" userId="6afffb83c8256e8a" providerId="LiveId" clId="{4E0AA37E-6DD0-42A1-AA36-F4E790FC6F6B}" dt="2024-10-01T11:05:29.327" v="15" actId="478"/>
          <ac:picMkLst>
            <pc:docMk/>
            <pc:sldMk cId="1770033907" sldId="257"/>
            <ac:picMk id="7" creationId="{104CE948-D02E-7240-185A-F1F9D7EAB97A}"/>
          </ac:picMkLst>
        </pc:picChg>
        <pc:picChg chg="add mod">
          <ac:chgData name="Jean Norman" userId="6afffb83c8256e8a" providerId="LiveId" clId="{4E0AA37E-6DD0-42A1-AA36-F4E790FC6F6B}" dt="2024-10-01T11:06:24.805" v="25" actId="14100"/>
          <ac:picMkLst>
            <pc:docMk/>
            <pc:sldMk cId="1770033907" sldId="257"/>
            <ac:picMk id="9" creationId="{4B310196-A4FC-4280-DBF0-5491C9928AC4}"/>
          </ac:picMkLst>
        </pc:picChg>
        <pc:picChg chg="del">
          <ac:chgData name="Jean Norman" userId="6afffb83c8256e8a" providerId="LiveId" clId="{4E0AA37E-6DD0-42A1-AA36-F4E790FC6F6B}" dt="2024-10-01T11:06:04.584" v="20" actId="478"/>
          <ac:picMkLst>
            <pc:docMk/>
            <pc:sldMk cId="1770033907" sldId="257"/>
            <ac:picMk id="10" creationId="{D8A2FC1D-6E11-DC37-DB6C-561E119ABBE9}"/>
          </ac:picMkLst>
        </pc:picChg>
        <pc:picChg chg="add mod">
          <ac:chgData name="Jean Norman" userId="6afffb83c8256e8a" providerId="LiveId" clId="{4E0AA37E-6DD0-42A1-AA36-F4E790FC6F6B}" dt="2024-10-01T11:08:02.575" v="45" actId="1076"/>
          <ac:picMkLst>
            <pc:docMk/>
            <pc:sldMk cId="1770033907" sldId="257"/>
            <ac:picMk id="12" creationId="{0174192F-94E3-D7D4-EE3D-21E264EF6DB6}"/>
          </ac:picMkLst>
        </pc:picChg>
      </pc:sldChg>
      <pc:sldChg chg="modSp mod">
        <pc:chgData name="Jean Norman" userId="6afffb83c8256e8a" providerId="LiveId" clId="{4E0AA37E-6DD0-42A1-AA36-F4E790FC6F6B}" dt="2024-10-01T11:10:09.155" v="79"/>
        <pc:sldMkLst>
          <pc:docMk/>
          <pc:sldMk cId="1603805946" sldId="258"/>
        </pc:sldMkLst>
        <pc:spChg chg="mod">
          <ac:chgData name="Jean Norman" userId="6afffb83c8256e8a" providerId="LiveId" clId="{4E0AA37E-6DD0-42A1-AA36-F4E790FC6F6B}" dt="2024-10-01T11:09:22.534" v="77" actId="207"/>
          <ac:spMkLst>
            <pc:docMk/>
            <pc:sldMk cId="1603805946" sldId="258"/>
            <ac:spMk id="3" creationId="{C31A1B9E-B4B1-095F-C73A-41369C3C46E1}"/>
          </ac:spMkLst>
        </pc:spChg>
        <pc:spChg chg="mod">
          <ac:chgData name="Jean Norman" userId="6afffb83c8256e8a" providerId="LiveId" clId="{4E0AA37E-6DD0-42A1-AA36-F4E790FC6F6B}" dt="2024-10-01T11:10:09.155" v="79"/>
          <ac:spMkLst>
            <pc:docMk/>
            <pc:sldMk cId="1603805946" sldId="258"/>
            <ac:spMk id="7" creationId="{CAEC19B3-8E66-DCC9-3FC0-3B79371C7722}"/>
          </ac:spMkLst>
        </pc:spChg>
      </pc:sldChg>
      <pc:sldChg chg="modSp mod">
        <pc:chgData name="Jean Norman" userId="6afffb83c8256e8a" providerId="LiveId" clId="{4E0AA37E-6DD0-42A1-AA36-F4E790FC6F6B}" dt="2024-10-01T11:11:31.952" v="98" actId="20577"/>
        <pc:sldMkLst>
          <pc:docMk/>
          <pc:sldMk cId="3654904304" sldId="260"/>
        </pc:sldMkLst>
        <pc:spChg chg="mod">
          <ac:chgData name="Jean Norman" userId="6afffb83c8256e8a" providerId="LiveId" clId="{4E0AA37E-6DD0-42A1-AA36-F4E790FC6F6B}" dt="2024-10-01T11:11:31.952" v="98" actId="20577"/>
          <ac:spMkLst>
            <pc:docMk/>
            <pc:sldMk cId="3654904304" sldId="260"/>
            <ac:spMk id="4" creationId="{18A9B98F-DC95-A7F0-5CB7-FD8C1F12E955}"/>
          </ac:spMkLst>
        </pc:spChg>
      </pc:sldChg>
      <pc:sldChg chg="modSp mod">
        <pc:chgData name="Jean Norman" userId="6afffb83c8256e8a" providerId="LiveId" clId="{4E0AA37E-6DD0-42A1-AA36-F4E790FC6F6B}" dt="2024-10-01T11:08:25.798" v="50" actId="2711"/>
        <pc:sldMkLst>
          <pc:docMk/>
          <pc:sldMk cId="3405967561" sldId="262"/>
        </pc:sldMkLst>
        <pc:spChg chg="mod">
          <ac:chgData name="Jean Norman" userId="6afffb83c8256e8a" providerId="LiveId" clId="{4E0AA37E-6DD0-42A1-AA36-F4E790FC6F6B}" dt="2024-10-01T11:08:25.798" v="50" actId="2711"/>
          <ac:spMkLst>
            <pc:docMk/>
            <pc:sldMk cId="3405967561" sldId="262"/>
            <ac:spMk id="2" creationId="{0E88F0E8-89EC-EEA8-F464-93F08CF359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llzone.com/word_lists/list-177.htm#:~:text=Word%20list%20activities:%20wa%20words.%20Learn%20about%20the%20words:%20w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on.co.uk/login/index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rocket-round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704" r="-1" b="128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Primary 3 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Weekly 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Learning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endParaRPr lang="en-GB" sz="3600">
              <a:solidFill>
                <a:schemeClr val="bg1"/>
              </a:solidFill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/>
                <a:cs typeface="Calibri"/>
              </a:rPr>
              <a:t>Monday 30</a:t>
            </a:r>
            <a:r>
              <a:rPr lang="en-GB" baseline="30000" dirty="0">
                <a:solidFill>
                  <a:schemeClr val="bg1"/>
                </a:solidFill>
                <a:latin typeface="Comic Sans MS"/>
                <a:cs typeface="Calibri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  <a:cs typeface="Calibri"/>
              </a:rPr>
              <a:t> September, 2024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 err="1">
                <a:solidFill>
                  <a:srgbClr val="00B050"/>
                </a:solidFill>
              </a:rPr>
              <a:t>wa</a:t>
            </a:r>
            <a:r>
              <a:rPr lang="en-US" sz="2800" dirty="0">
                <a:solidFill>
                  <a:schemeClr val="bg1"/>
                </a:solidFill>
              </a:rPr>
              <a:t>” sound as in </a:t>
            </a:r>
            <a:r>
              <a:rPr lang="en-US" sz="2800" dirty="0">
                <a:solidFill>
                  <a:srgbClr val="00B050"/>
                </a:solidFill>
              </a:rPr>
              <a:t>wa</a:t>
            </a:r>
            <a:r>
              <a:rPr lang="en-US" sz="2800" dirty="0">
                <a:solidFill>
                  <a:schemeClr val="bg1"/>
                </a:solidFill>
              </a:rPr>
              <a:t>tch. Can you add any more “</a:t>
            </a:r>
            <a:r>
              <a:rPr lang="en-US" sz="2800" dirty="0" err="1">
                <a:solidFill>
                  <a:srgbClr val="00B050"/>
                </a:solidFill>
              </a:rPr>
              <a:t>wa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 white rectangular sign with red border&#10;&#10;Description automatically generated with medium confidence">
            <a:extLst>
              <a:ext uri="{FF2B5EF4-FFF2-40B4-BE49-F238E27FC236}">
                <a16:creationId xmlns:a16="http://schemas.microsoft.com/office/drawing/2014/main" id="{42892E31-867E-CB33-C3B6-DD43D3A9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27" y="432481"/>
            <a:ext cx="1708238" cy="3075696"/>
          </a:xfrm>
          <a:prstGeom prst="rect">
            <a:avLst/>
          </a:prstGeom>
        </p:spPr>
      </p:pic>
      <p:pic>
        <p:nvPicPr>
          <p:cNvPr id="9" name="Picture 8" descr="A white rectangular frame with red blue and green text&#10;&#10;Description automatically generated">
            <a:extLst>
              <a:ext uri="{FF2B5EF4-FFF2-40B4-BE49-F238E27FC236}">
                <a16:creationId xmlns:a16="http://schemas.microsoft.com/office/drawing/2014/main" id="{4B310196-A4FC-4280-DBF0-5491C9928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32" y="341953"/>
            <a:ext cx="1841595" cy="3239447"/>
          </a:xfrm>
          <a:prstGeom prst="rect">
            <a:avLst/>
          </a:prstGeom>
        </p:spPr>
      </p:pic>
      <p:pic>
        <p:nvPicPr>
          <p:cNvPr id="12" name="Picture 11" descr="A cartoon of a person walking by a pool&#10;&#10;Description automatically generated">
            <a:extLst>
              <a:ext uri="{FF2B5EF4-FFF2-40B4-BE49-F238E27FC236}">
                <a16:creationId xmlns:a16="http://schemas.microsoft.com/office/drawing/2014/main" id="{0174192F-94E3-D7D4-EE3D-21E264EF6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9" y="1340331"/>
            <a:ext cx="3791145" cy="4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8F0E8-89EC-EEA8-F464-93F08CF3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1267475"/>
            <a:ext cx="5760846" cy="32004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Please try to use your very best handwriting (remembering to join the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w</a:t>
            </a:r>
            <a:r>
              <a:rPr lang="en-GB" sz="4000" dirty="0">
                <a:solidFill>
                  <a:schemeClr val="tx2"/>
                </a:solidFill>
              </a:rPr>
              <a:t>”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to the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</a:t>
            </a:r>
            <a:r>
              <a:rPr lang="en-GB" sz="4000" dirty="0">
                <a:solidFill>
                  <a:schemeClr val="tx2"/>
                </a:solidFill>
              </a:rPr>
              <a:t>”)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when writing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 err="1">
                <a:solidFill>
                  <a:schemeClr val="tx2"/>
                </a:solidFill>
                <a:latin typeface="Bradley Hand ITC" panose="03070402050302030203" pitchFamily="66" charset="0"/>
              </a:rPr>
              <a:t>wa</a:t>
            </a:r>
            <a:r>
              <a:rPr lang="en-GB" sz="4000" dirty="0">
                <a:solidFill>
                  <a:schemeClr val="tx2"/>
                </a:solidFill>
              </a:rPr>
              <a:t>”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words.</a:t>
            </a:r>
          </a:p>
        </p:txBody>
      </p:sp>
    </p:spTree>
    <p:extLst>
      <p:ext uri="{BB962C8B-B14F-4D97-AF65-F5344CB8AC3E}">
        <p14:creationId xmlns:p14="http://schemas.microsoft.com/office/powerpoint/2010/main" val="340596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36BFC-4453-6089-A53B-9EF78A1FAD91}"/>
              </a:ext>
            </a:extLst>
          </p:cNvPr>
          <p:cNvSpPr txBox="1"/>
          <p:nvPr/>
        </p:nvSpPr>
        <p:spPr>
          <a:xfrm>
            <a:off x="8325852" y="1118937"/>
            <a:ext cx="3404937" cy="26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activity suggestions to help learn your words.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DA408B-0AFC-DA25-0AD2-AA743308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1263321"/>
            <a:ext cx="7294665" cy="51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0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149236" y="3429000"/>
            <a:ext cx="2010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wa</a:t>
            </a:r>
            <a:r>
              <a:rPr lang="en-GB" sz="3600" dirty="0">
                <a:solidFill>
                  <a:srgbClr val="0070C0"/>
                </a:solidFill>
              </a:rPr>
              <a:t>lk</a:t>
            </a:r>
          </a:p>
          <a:p>
            <a:r>
              <a:rPr lang="en-GB" sz="3600" dirty="0">
                <a:solidFill>
                  <a:srgbClr val="0070C0"/>
                </a:solidFill>
              </a:rPr>
              <a:t>seven</a:t>
            </a:r>
          </a:p>
          <a:p>
            <a:r>
              <a:rPr lang="en-GB" sz="3600" dirty="0">
                <a:solidFill>
                  <a:srgbClr val="0070C0"/>
                </a:solidFill>
              </a:rPr>
              <a:t>eight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640285" y="2449286"/>
            <a:ext cx="45937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Challenge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Try this quick game: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hlinkClick r:id="rId3"/>
              </a:rPr>
              <a:t>Word list activities: </a:t>
            </a:r>
            <a:r>
              <a:rPr lang="en-GB" sz="2800" dirty="0" err="1">
                <a:hlinkClick r:id="rId3"/>
              </a:rPr>
              <a:t>wa</a:t>
            </a:r>
            <a:r>
              <a:rPr lang="en-GB" sz="2800" dirty="0">
                <a:hlinkClick r:id="rId3"/>
              </a:rPr>
              <a:t> words (spellzone.com)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16" y="468086"/>
            <a:ext cx="5145024" cy="896292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omic Sans MS"/>
                <a:cs typeface="Calibri Light"/>
              </a:rPr>
              <a:t>Reading &amp; Writing</a:t>
            </a:r>
            <a:endParaRPr lang="en-GB" sz="3600" b="1" dirty="0">
              <a:solidFill>
                <a:schemeClr val="tx2"/>
              </a:solidFill>
              <a:latin typeface="Comic Sans MS"/>
            </a:endParaRPr>
          </a:p>
        </p:txBody>
      </p:sp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646" y="268595"/>
            <a:ext cx="1527785" cy="17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540566"/>
            <a:ext cx="5929031" cy="484286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6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help you learn about a rescue at sea or maybe read about seagulls.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B05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https://www.myon.co.uk/login/index.html</a:t>
            </a:r>
            <a:endParaRPr lang="en-GB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6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6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  <a:latin typeface="Comic Sans MS"/>
            </a:endParaRP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  <a:latin typeface="Comic Sans MS"/>
            </a:endParaRPr>
          </a:p>
        </p:txBody>
      </p:sp>
      <p:pic>
        <p:nvPicPr>
          <p:cNvPr id="1028" name="Picture 4" descr="book cover for Rescue at Sea">
            <a:extLst>
              <a:ext uri="{FF2B5EF4-FFF2-40B4-BE49-F238E27FC236}">
                <a16:creationId xmlns:a16="http://schemas.microsoft.com/office/drawing/2014/main" id="{EAA7FB85-AEEC-273A-5490-19F64B8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681" y="3863170"/>
            <a:ext cx="1594453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05" y="587829"/>
            <a:ext cx="5145024" cy="8662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Numeracy</a:t>
            </a:r>
          </a:p>
        </p:txBody>
      </p:sp>
      <p:pic>
        <p:nvPicPr>
          <p:cNvPr id="2054" name="Picture 6" descr="Rounding Numbers Rules and Examples">
            <a:extLst>
              <a:ext uri="{FF2B5EF4-FFF2-40B4-BE49-F238E27FC236}">
                <a16:creationId xmlns:a16="http://schemas.microsoft.com/office/drawing/2014/main" id="{3DA07F7F-D07E-507A-9841-6936FC5D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0918" y="268595"/>
            <a:ext cx="2879427" cy="1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>
            <a:spLocks/>
          </p:cNvSpPr>
          <p:nvPr/>
        </p:nvSpPr>
        <p:spPr>
          <a:xfrm>
            <a:off x="680726" y="1454052"/>
            <a:ext cx="5040957" cy="4360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P3 will </a:t>
            </a:r>
            <a:r>
              <a:rPr lang="en-US" sz="3000">
                <a:solidFill>
                  <a:srgbClr val="0070C0"/>
                </a:solidFill>
              </a:rPr>
              <a:t>be continuing to </a:t>
            </a:r>
            <a:r>
              <a:rPr lang="en-US" sz="3000" dirty="0">
                <a:solidFill>
                  <a:srgbClr val="0070C0"/>
                </a:solidFill>
              </a:rPr>
              <a:t>round numbers to the nearest 10. If a number is in the middle (ends in a 5) then the number is rounded up to the next 10, so 45 would round up to 50.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Here is a game to practice rounding. You can vary the challenge to make the game more difficult.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Rocket Rounding (topmarks.co.uk)</a:t>
            </a:r>
            <a:endParaRPr lang="en-US" sz="2600" dirty="0">
              <a:solidFill>
                <a:srgbClr val="00B05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2"/>
              </a:solidFill>
              <a:effectLst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94331"/>
            <a:ext cx="2847660" cy="19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294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Comic Sans MS</vt:lpstr>
      <vt:lpstr>office theme</vt:lpstr>
      <vt:lpstr>  Primary 3  Weekly  Learning </vt:lpstr>
      <vt:lpstr>PowerPoint Presentation</vt:lpstr>
      <vt:lpstr>Please try to use your very best handwriting (remembering to join the “w” to the “a”) when writing “wa” words.</vt:lpstr>
      <vt:lpstr>PowerPoint Presentation</vt:lpstr>
      <vt:lpstr>This week, P3 are learning to read, write and spell these tricky words:</vt:lpstr>
      <vt:lpstr>Reading &amp; Writing</vt:lpstr>
      <vt:lpstr>Numeracy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332</cp:revision>
  <dcterms:created xsi:type="dcterms:W3CDTF">2022-09-28T18:45:09Z</dcterms:created>
  <dcterms:modified xsi:type="dcterms:W3CDTF">2024-10-01T11:11:35Z</dcterms:modified>
</cp:coreProperties>
</file>